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39"/>
      <p:bold r:id="rId40"/>
      <p:italic r:id="rId41"/>
      <p:boldItalic r:id="rId42"/>
    </p:embeddedFont>
    <p:embeddedFont>
      <p:font typeface="Montserrat" pitchFamily="2" charset="-52"/>
      <p:regular r:id="rId43"/>
      <p:bold r:id="rId44"/>
      <p:italic r:id="rId45"/>
      <p:boldItalic r:id="rId46"/>
    </p:embeddedFont>
    <p:embeddedFont>
      <p:font typeface="Montserrat SemiBold" pitchFamily="2" charset="-52"/>
      <p:regular r:id="rId47"/>
      <p:bold r:id="rId48"/>
      <p:italic r:id="rId49"/>
      <p:boldItalic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73">
          <p15:clr>
            <a:srgbClr val="747775"/>
          </p15:clr>
        </p15:guide>
        <p15:guide id="2" pos="5563">
          <p15:clr>
            <a:srgbClr val="747775"/>
          </p15:clr>
        </p15:guide>
        <p15:guide id="3" orient="horz" pos="3096">
          <p15:clr>
            <a:srgbClr val="747775"/>
          </p15:clr>
        </p15:guide>
        <p15:guide id="4" pos="288">
          <p15:clr>
            <a:srgbClr val="747775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51" roundtripDataSignature="AMtx7mhwhwt1611T9kZhqF4OPDSTfk4wd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4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144" y="1026"/>
      </p:cViewPr>
      <p:guideLst>
        <p:guide orient="horz" pos="173"/>
        <p:guide pos="5563"/>
        <p:guide orient="horz" pos="3096"/>
        <p:guide pos="2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" name="Google Shape;1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a0d68c5fdd_0_6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5" name="Google Shape;115;g3a0d68c5fdd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a0d68c5fdd_0_7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3" name="Google Shape;123;g3a0d68c5fdd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a0d68c5fdd_0_8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1" name="Google Shape;131;g3a0d68c5fdd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a0d68c5fdd_0_10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3" name="Google Shape;143;g3a0d68c5fdd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a0d68c5fdd_0_12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2" name="Google Shape;162;g3a0d68c5fdd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a0d68c5fdd_0_14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2" name="Google Shape;172;g3a0d68c5fdd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a0d68c5fdd_0_15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5" name="Google Shape;185;g3a0d68c5fdd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a0d68c5fdd_0_18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g3a0d68c5fdd_0_1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a0d68c5fdd_0_20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8" name="Google Shape;208;g3a0d68c5fdd_0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" name="Google Shape;2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a0d68c5fdd_0_21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9" name="Google Shape;219;g3a0d68c5fdd_0_2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a0d68c5fdd_0_2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1" name="Google Shape;231;g3a0d68c5fdd_0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a0d68c5fdd_0_23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9" name="Google Shape;239;g3a0d68c5fdd_0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a0d68c5fdd_0_25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1" name="Google Shape;251;g3a0d68c5fdd_0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a0d68c5fdd_0_26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1" name="Google Shape;261;g3a0d68c5fdd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a0d68c5fdd_0_27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3" name="Google Shape;273;g3a0d68c5fdd_0_2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a0d68c5fdd_0_28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1" name="Google Shape;281;g3a0d68c5fdd_0_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a0d68c5fdd_0_29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0" name="Google Shape;290;g3a0d68c5fdd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3a135d613ce_0_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0" name="Google Shape;300;g3a135d613c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a135d613ce_0_3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2" name="Google Shape;312;g3a135d613ce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3a087c9ecab_0_6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" name="Google Shape;41;g3a087c9eca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a135d613ce_0_39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0" name="Google Shape;320;g3a135d613ce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a135d613ce_0_5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1" name="Google Shape;331;g3a135d613ce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a135d613ce_0_6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1" name="Google Shape;341;g3a135d613ce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a135d613ce_0_7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2" name="Google Shape;352;g3a135d613ce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a135d613ce_0_8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2" name="Google Shape;362;g3a135d613ce_0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3a135d613ce_0_9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0" name="Google Shape;370;g3a135d613ce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6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1" name="Google Shape;381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g3a087c9ecab_0_10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9" name="Google Shape;49;g3a087c9eca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a087c9ecab_0_11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1" name="Google Shape;61;g3a087c9ecab_0_1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a0d68c5fdd_0_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9" name="Google Shape;69;g3a0d68c5fd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a0d68c5fdd_0_20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0" name="Google Shape;80;g3a0d68c5fdd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a0d68c5fdd_0_3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" name="Google Shape;91;g3a0d68c5fdd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a0d68c5fdd_0_5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04" name="Google Shape;104;g3a0d68c5fdd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sldNum" idx="12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 type="tx">
  <p:cSld name="TITLE_AND_BODY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64"/>
          <p:cNvSpPr txBox="1">
            <a:spLocks noGrp="1"/>
          </p:cNvSpPr>
          <p:nvPr>
            <p:ph type="sldNum" idx="12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2"/>
          <p:cNvSpPr txBox="1">
            <a:spLocks noGrp="1"/>
          </p:cNvSpPr>
          <p:nvPr>
            <p:ph type="title"/>
          </p:nvPr>
        </p:nvSpPr>
        <p:spPr>
          <a:xfrm>
            <a:off x="457200" y="69056"/>
            <a:ext cx="8229600" cy="11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62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9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2"/>
          <p:cNvSpPr txBox="1">
            <a:spLocks noGrp="1"/>
          </p:cNvSpPr>
          <p:nvPr>
            <p:ph type="sldNum" idx="12"/>
          </p:nvPr>
        </p:nvSpPr>
        <p:spPr>
          <a:xfrm>
            <a:off x="4419600" y="4630341"/>
            <a:ext cx="2133600" cy="1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2850" tIns="22850" rIns="22850" bIns="22850" anchor="ctr" anchorCtr="0">
            <a:sp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  <a:defRPr sz="6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70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upakovka_podarochnaya_/korobka_kartonnaya_color_11_5_6_17_sm_belyy_articul_32001/color_belyy/" TargetMode="External"/><Relationship Id="rId5" Type="http://schemas.openxmlformats.org/officeDocument/2006/relationships/hyperlink" Target="https://happygifts.ru/catalog/upakovka_podarochnaya_/korobka_podarochnaya_craft_box_17_5_11_5_4_sm_seryy_belyy_karton_articul_32006/color_seryy/" TargetMode="External"/><Relationship Id="rId4" Type="http://schemas.openxmlformats.org/officeDocument/2006/relationships/hyperlink" Target="https://happygifts.ru/catalog/upakovka_podarochnaya_/upakovka_podarochnaya_korobka_dom_skladnaya_krasnyy_articul_20411/color_seryy,_belyy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elektronika/usb_flash_karty/usb_flash_karta_assorti_8gb_zelenaya_5_8kh1_7kh0_8_sm_metall_articul_19301_8gb/color_serebristyy/" TargetMode="External"/><Relationship Id="rId5" Type="http://schemas.openxmlformats.org/officeDocument/2006/relationships/hyperlink" Target="https://happygifts.ru/catalog/elektronika/universalnye_akkumulyatory/universalnyy_akkumulyator_omg_num_10_10000_mach_belyy_13_9kh69kh1_4_sm_articul_37171/color_seryy/" TargetMode="External"/><Relationship Id="rId4" Type="http://schemas.openxmlformats.org/officeDocument/2006/relationships/hyperlink" Target="https://happygifts.ru/catalog/sumki/konferents_sumki/konferents_sumka_beam_note_seryyzelenyy_39kh30kh65_sm_tkan_verkha_100_poliamid_pod_d_100_poliest_articul_970122/color_seryy,_temno-seryy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5.png"/><Relationship Id="rId7" Type="http://schemas.openxmlformats.org/officeDocument/2006/relationships/hyperlink" Target="https://happygifts.ru/catalog/promo_odezhda/tolstovki/muzhskie_1103/thclothes_4079/tolstovka_s_kapyushonom_uniseks_phoenix_320_articul_355001/color_tyemno-rozovyy/" TargetMode="External"/><Relationship Id="rId12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romo_odezhda/futbolki/muzhskie_1078/thclothes_3657/futbolka_muzhskaya_ankara_190_articul_351002/color_tyemno-rozovyy/" TargetMode="External"/><Relationship Id="rId11" Type="http://schemas.openxmlformats.org/officeDocument/2006/relationships/image" Target="../media/image38.png"/><Relationship Id="rId5" Type="http://schemas.openxmlformats.org/officeDocument/2006/relationships/hyperlink" Target="https://happygifts.ru/catalog/notebooks/enote/ezhednevniki_nedatirovannye_1370/ezhednevnik_nedatirovannyy_sally_a6_goluboy_kremovyy_blok_articul_24731/color_rozovyy/" TargetMode="External"/><Relationship Id="rId10" Type="http://schemas.openxmlformats.org/officeDocument/2006/relationships/image" Target="../media/image37.png"/><Relationship Id="rId4" Type="http://schemas.openxmlformats.org/officeDocument/2006/relationships/hyperlink" Target="https://happygifts.ru/catalog/ruchki_i_karandashi/metallicheskie_ruchki_b1/original_ruchka_roller_goluboychernyykhrom_articul_40105/color_rozovyy,_chernyy/" TargetMode="External"/><Relationship Id="rId9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romo_odezhda/vetrovki_kurtki_zhilety/muzhskie_1108/jrc_1163/zhilet_worms_200_articul_399914/color_chernyy/" TargetMode="External"/><Relationship Id="rId5" Type="http://schemas.openxmlformats.org/officeDocument/2006/relationships/hyperlink" Target="https://happygifts.ru/catalog/promo_odezhda/beysbolki/atlantis_1329/beysbolka_estoril_s_170_iz_pererabotannogo_poliestera_6_klinev_zastezhka_na_lipuchke_s_plastikovoy_p_articul_25407s/color_temno-seryy/" TargetMode="External"/><Relationship Id="rId4" Type="http://schemas.openxmlformats.org/officeDocument/2006/relationships/hyperlink" Target="https://happygifts.ru/catalog/sumki/ryukzaki/ryukzak_roll_chyernyy_66kh39kh13_sm_tkan_verkha_100_poliester_podkladka_100_poliester_articul_16813/color_chernyy/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elektronika/usb_flash_karty/usb_flash_karta_tube_16gb_naturalnaya_6_0kh1_7kh1_7_sm_karton_articul_19334_16gb/color_naturalnyy/" TargetMode="External"/><Relationship Id="rId3" Type="http://schemas.openxmlformats.org/officeDocument/2006/relationships/image" Target="../media/image41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ruchki_i_karandashi/metallicheskie_ruchki_b1/ruchka_sharikovaya_karandash_vechnyy_2_v_1_v_futlyare_articul_32813/color_chernyy/" TargetMode="Externa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4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hyperlink" Target="https://happygifts.ru/catalog/promo_odezhda/vetrovki_kurtki_zhilety/muzhskie_1108/sol_s_1111/zhilet_warm_articul_744002_145_s_pr_pr_pr/color_chernyy/" TargetMode="External"/><Relationship Id="rId4" Type="http://schemas.openxmlformats.org/officeDocument/2006/relationships/hyperlink" Target="https://happygifts.ru/catalog/promo_odezhda/vetrovki_kurtki_zhilety/muzhskie_1108/jrc_1163/zhilet_new_shanghai_180__articul_399927/color_chernyy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7.png"/><Relationship Id="rId7" Type="http://schemas.openxmlformats.org/officeDocument/2006/relationships/image" Target="../media/image11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zonty/zonty_trosti/zont_trost_naoborot_original_mekhanicheskiy_articul_7431/color_temno-siniy/" TargetMode="External"/><Relationship Id="rId11" Type="http://schemas.openxmlformats.org/officeDocument/2006/relationships/image" Target="../media/image51.png"/><Relationship Id="rId5" Type="http://schemas.openxmlformats.org/officeDocument/2006/relationships/hyperlink" Target="https://happygifts.ru/catalog/sumki/ryukzaki/ryukzak_shine_krasnyy_38_kh_23_kh_12_sm_100_neylon_articul_199013/color_temno-siniy/" TargetMode="External"/><Relationship Id="rId10" Type="http://schemas.openxmlformats.org/officeDocument/2006/relationships/image" Target="../media/image50.png"/><Relationship Id="rId4" Type="http://schemas.openxmlformats.org/officeDocument/2006/relationships/hyperlink" Target="https://happygifts.ru/catalog/posuda/termokruzhki/termokruzhka_can_300ml_articul_7254/color_siniy/" TargetMode="External"/><Relationship Id="rId9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3.png"/><Relationship Id="rId7" Type="http://schemas.openxmlformats.org/officeDocument/2006/relationships/hyperlink" Target="https://happygifts.ru/catalog/sumki/konferents_sumki/konferents_sumka_core_articul_995736/color_temno-seryy/" TargetMode="External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zonty/zonty_skladnye/zont_skladnoy_london_avtomat_articul_7440/color_temno-seryy/" TargetMode="External"/><Relationship Id="rId11" Type="http://schemas.openxmlformats.org/officeDocument/2006/relationships/image" Target="../media/image56.png"/><Relationship Id="rId5" Type="http://schemas.openxmlformats.org/officeDocument/2006/relationships/hyperlink" Target="https://happygifts.ru/catalog/ruchki_i_karandashi/plastikovye_ruchki/ruchka_sharikovaya_m1_plastik_metall_pokrytie_soft_touch_articul_38021/color_seryy,_chernyy/" TargetMode="External"/><Relationship Id="rId10" Type="http://schemas.openxmlformats.org/officeDocument/2006/relationships/image" Target="../media/image55.png"/><Relationship Id="rId4" Type="http://schemas.openxmlformats.org/officeDocument/2006/relationships/hyperlink" Target="https://happygifts.ru/catalog/notebooks/thinkme_delovye_bloknoty/biznes_bloknot_biggy_format_b5_v_kletku_articul_21218/color_seryy/" TargetMode="External"/><Relationship Id="rId9" Type="http://schemas.openxmlformats.org/officeDocument/2006/relationships/image" Target="../media/image5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8.png"/><Relationship Id="rId7" Type="http://schemas.openxmlformats.org/officeDocument/2006/relationships/hyperlink" Target="https://happygifts.ru/catalog/notebooks/thinkme_delovye_bloknoty/biznes_bloknot_funky_snow_130_210_mm_belyy_s_golubym_forzatsem_myagkaya_oblozhka_blok_v_tochku_articul_21231/color_belyy,_oranzhevyy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romo_odezhda/aksessuary/puller_remuvka_intro_articul_978073/color_zheltyy/" TargetMode="External"/><Relationship Id="rId11" Type="http://schemas.openxmlformats.org/officeDocument/2006/relationships/image" Target="../media/image61.png"/><Relationship Id="rId5" Type="http://schemas.openxmlformats.org/officeDocument/2006/relationships/hyperlink" Target="https://happygifts.ru/catalog/posuda/kruzhki/komplektuyushchaya_detal_k_kruzhke_25700_fun_silikonovoe_dno_articul_25701/color_zheltyy/" TargetMode="External"/><Relationship Id="rId10" Type="http://schemas.openxmlformats.org/officeDocument/2006/relationships/image" Target="../media/image60.png"/><Relationship Id="rId4" Type="http://schemas.openxmlformats.org/officeDocument/2006/relationships/hyperlink" Target="https://happygifts.ru/catalog/posuda/kruzhki/kruzhka_fun_articul_25700/color_belyy/" TargetMode="External"/><Relationship Id="rId9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62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osuda/butylki_dlya_vody/butylka_dlya_vody_spring_articul_29800/color_seryy/" TargetMode="External"/><Relationship Id="rId5" Type="http://schemas.openxmlformats.org/officeDocument/2006/relationships/hyperlink" Target="https://happygifts.ru/catalog/promo_odezhda/futbolki/muzhskie_1078/thclothes_3657/futbolka_muzhskaya_ankara_190_articul_351002/color_seryy_melanzh/" TargetMode="External"/><Relationship Id="rId10" Type="http://schemas.openxmlformats.org/officeDocument/2006/relationships/image" Target="../media/image65.png"/><Relationship Id="rId4" Type="http://schemas.openxmlformats.org/officeDocument/2006/relationships/hyperlink" Target="https://happygifts.ru/catalog/promo_odezhda/beysbolki/atlantis_1329/beysbolka_liberty_sandwich_s_270_iz_pererabotannogo_khlopka_6_klinev_sendvich_metallicheskaya_zastezh_articul_25435s/color_temno-seryy,_belyy/" TargetMode="External"/><Relationship Id="rId9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notebooks/daysweeks/ezhednevniki_nedatirovannye_3263/ezhednevnik_nedatirovannyy_joy_format_a5_articul_24606/color_oranzhevyy/" TargetMode="External"/><Relationship Id="rId13" Type="http://schemas.openxmlformats.org/officeDocument/2006/relationships/image" Target="../media/image11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openxmlformats.org/officeDocument/2006/relationships/hyperlink" Target="https://happygifts.ru/catalog/posuda/chaynye_i_kofeynye_nabory/nabor_gold_dve_chaynykh_pary_i_chaynik_v_podarochnoy_upakovke_articul_32501/color_belyy/" TargetMode="External"/><Relationship Id="rId4" Type="http://schemas.openxmlformats.org/officeDocument/2006/relationships/image" Target="../media/image5.png"/><Relationship Id="rId9" Type="http://schemas.openxmlformats.org/officeDocument/2006/relationships/hyperlink" Target="https://happygifts.ru/catalog/ruchki_i_karandashi/metallicheskie_ruchki_b1/wizard_gold_ruchka_sharikovaya_bordovyyzolotistyy_metall_articul_26905/color_chernyy/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6.png"/><Relationship Id="rId7" Type="http://schemas.openxmlformats.org/officeDocument/2006/relationships/hyperlink" Target="https://happygifts.ru/catalog/promo_odezhda/vetrovki_kurtki_zhilety/muzhskie_1108/merchtex_4065/vetrovka_uniseks_colin_articul_52103/color_sero-goluboy/" TargetMode="External"/><Relationship Id="rId12" Type="http://schemas.openxmlformats.org/officeDocument/2006/relationships/image" Target="../media/image7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romo_odezhda/futbolki/muzhskie_1078/merchtex_4335/futbolka_uniseks_oversayz_libra_220_articul_52104/color_molochnyy_ayvori/" TargetMode="External"/><Relationship Id="rId11" Type="http://schemas.openxmlformats.org/officeDocument/2006/relationships/image" Target="../media/image69.png"/><Relationship Id="rId5" Type="http://schemas.openxmlformats.org/officeDocument/2006/relationships/hyperlink" Target="https://happygifts.ru/catalog/promo_odezhda/tolstovki/muzhskie_1103/merchtex_3671/tolstovka_oversayz_mohito_280_articul_52105/color_belyy/" TargetMode="External"/><Relationship Id="rId10" Type="http://schemas.openxmlformats.org/officeDocument/2006/relationships/image" Target="../media/image68.png"/><Relationship Id="rId4" Type="http://schemas.openxmlformats.org/officeDocument/2006/relationships/hyperlink" Target="https://happygifts.ru/catalog/promo_odezhda/polo/muzhskie_1087/thclothes_4107/rubashka_polo_muzhskaya_adam_195_articul_353000/color_belyy/" TargetMode="External"/><Relationship Id="rId9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osuda/termosy/termos_s_dvumya_kruzhkami_articul_3509/color_serebristyy/" TargetMode="External"/><Relationship Id="rId5" Type="http://schemas.openxmlformats.org/officeDocument/2006/relationships/hyperlink" Target="https://happygifts.ru/catalog/posuda/termosy/termos_henry_articul_5804/color_serebristyy/" TargetMode="External"/><Relationship Id="rId4" Type="http://schemas.openxmlformats.org/officeDocument/2006/relationships/hyperlink" Target="https://happygifts.ru/catalog/posuda/termosy/nabor_v_chekhle_termos_2_kruzhki_articul_3507/color_serebristyy,_chernyy/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2.png"/><Relationship Id="rId7" Type="http://schemas.openxmlformats.org/officeDocument/2006/relationships/hyperlink" Target="https://happygifts.ru/catalog/posuda/termokruzhki/termokruzhka_promo_450ml_articul_53004/color_chernyy/" TargetMode="External"/><Relationship Id="rId12" Type="http://schemas.openxmlformats.org/officeDocument/2006/relationships/image" Target="../media/image7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osuda/termokruzhki/termokruzhka_dorozhnaya_vakuumnaya_formula_neprolivayka_450_ml_articul_22100/color_seryy/" TargetMode="External"/><Relationship Id="rId11" Type="http://schemas.openxmlformats.org/officeDocument/2006/relationships/image" Target="../media/image75.png"/><Relationship Id="rId5" Type="http://schemas.openxmlformats.org/officeDocument/2006/relationships/hyperlink" Target="https://happygifts.ru/catalog/posuda/termokruzhki/termokruzhka_offroad_400ml_articul_7253/color_chernyy/" TargetMode="External"/><Relationship Id="rId10" Type="http://schemas.openxmlformats.org/officeDocument/2006/relationships/image" Target="../media/image74.png"/><Relationship Id="rId4" Type="http://schemas.openxmlformats.org/officeDocument/2006/relationships/hyperlink" Target="https://happygifts.ru/catalog/posuda/termokruzhki/termokruzhka_move_on_400ml_articul_32900/color_chernyy/" TargetMode="External"/><Relationship Id="rId9" Type="http://schemas.openxmlformats.org/officeDocument/2006/relationships/image" Target="../media/image7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7" Type="http://schemas.openxmlformats.org/officeDocument/2006/relationships/hyperlink" Target="https://happygifts.ru/catalog/elektronika/usb_flash_karty/usb_flash_karta_tube_16gb_naturalnaya_6_0kh1_7kh1_7_sm_karton_articul_19334_16gb/color_naturalnyy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hyperlink" Target="https://happygifts.ru/catalog/posuda/termokruzhki/termokruzhka_ergo_350ml_articul_32905/color_chernyy/" TargetMode="External"/><Relationship Id="rId4" Type="http://schemas.openxmlformats.org/officeDocument/2006/relationships/image" Target="../media/image7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79.png"/><Relationship Id="rId7" Type="http://schemas.openxmlformats.org/officeDocument/2006/relationships/hyperlink" Target="https://happygifts.ru/catalog/posuda/butylki_dlya_vody/butylka_dlya_vody_s_karabinom_mento_400ml_articul_7120/color_seryy/" TargetMode="External"/><Relationship Id="rId12" Type="http://schemas.openxmlformats.org/officeDocument/2006/relationships/image" Target="../media/image8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osuda/butylki_dlya_vody/butylka_dlya_vody_flask_800_ml_articul_1113/color_prozrachnyy/" TargetMode="External"/><Relationship Id="rId11" Type="http://schemas.openxmlformats.org/officeDocument/2006/relationships/image" Target="../media/image82.png"/><Relationship Id="rId5" Type="http://schemas.openxmlformats.org/officeDocument/2006/relationships/hyperlink" Target="https://happygifts.ru/catalog/posuda/butylki_dlya_vody/butylka_dlya_vody_balance_600_ml_articul_53002/color_belyy/" TargetMode="External"/><Relationship Id="rId10" Type="http://schemas.openxmlformats.org/officeDocument/2006/relationships/image" Target="../media/image81.png"/><Relationship Id="rId4" Type="http://schemas.openxmlformats.org/officeDocument/2006/relationships/hyperlink" Target="https://happygifts.ru/catalog/posuda/butylki_dlya_vody/butylka_dlya_vody_tube_700_ml_articul_1116/color_prozrachnyy/" TargetMode="External"/><Relationship Id="rId9" Type="http://schemas.openxmlformats.org/officeDocument/2006/relationships/image" Target="../media/image8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sumki/sumki_kholodilniki/termosumka_artirian_articul_345298/color_siniy/" TargetMode="External"/><Relationship Id="rId5" Type="http://schemas.openxmlformats.org/officeDocument/2006/relationships/hyperlink" Target="https://happygifts.ru/catalog/posuda/lanch_boksy/konteyner_dlya_edy_dinder_articul_344294/color_prozrachnyy,_siniy/" TargetMode="External"/><Relationship Id="rId4" Type="http://schemas.openxmlformats.org/officeDocument/2006/relationships/hyperlink" Target="https://happygifts.ru/catalog/posuda/lanch_boksy/lanchboks_fresh_articul_29701/color_zelenoe_yabloko/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konferents_sumki/sumka_na_plecho_core_articul_995735_pr/color_seryy,_goluboy/" TargetMode="External"/><Relationship Id="rId3" Type="http://schemas.openxmlformats.org/officeDocument/2006/relationships/image" Target="../media/image85.png"/><Relationship Id="rId7" Type="http://schemas.openxmlformats.org/officeDocument/2006/relationships/hyperlink" Target="https://happygifts.ru/catalog/sumki/sumki_sportivnyedorozhnye/organayzer_dlya_aksessuarov_core_articul_995737/color_tyemno-seryy,_goluboy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sumki/ryukzaki/funktsionalnyy_ryukzak_core_articul_996915/color_tyemno-seryy,_goluboy/" TargetMode="External"/><Relationship Id="rId5" Type="http://schemas.openxmlformats.org/officeDocument/2006/relationships/hyperlink" Target="https://happygifts.ru/catalog/sumki/konferents_sumki/konferents_sumka_core_articul_995736/color_temno-seryy/" TargetMode="External"/><Relationship Id="rId4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hyperlink" Target="https://happygifts.ru/catalog/sumki/ryukzaki/ryukzak_run_new_belyy_48kh40sm_100_poliester_articul_972069_pr/color_zheltyy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hyperlink" Target="https://happygifts.ru/catalog/sumki/ryukzaki/ryukzak_intro_s_yarkim_podkladom_articul_978072/color_zheltyy,_chernyy/" TargetMode="External"/><Relationship Id="rId4" Type="http://schemas.openxmlformats.org/officeDocument/2006/relationships/image" Target="../media/image8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88.png"/><Relationship Id="rId7" Type="http://schemas.openxmlformats.org/officeDocument/2006/relationships/hyperlink" Target="https://happygifts.ru/catalog/promo_odezhda/panamy/merchtex_4340/khlopkovaya_panama_brim_250_articul_8303/color_chernyy/" TargetMode="External"/><Relationship Id="rId12" Type="http://schemas.openxmlformats.org/officeDocument/2006/relationships/image" Target="../media/image9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sumki/sumki_dlya_pokupok/sumka_dlya_pokupok_iz_khlopka_eco_articul_16102/color_chernyy/" TargetMode="External"/><Relationship Id="rId11" Type="http://schemas.openxmlformats.org/officeDocument/2006/relationships/image" Target="../media/image91.png"/><Relationship Id="rId5" Type="http://schemas.openxmlformats.org/officeDocument/2006/relationships/hyperlink" Target="https://happygifts.ru/catalog/notebooks/y_note/bloknot_memo_pad_razmer_130_170_mm_bezhevyy_blok_v_kletku_articul_33907/color_chernyy/" TargetMode="External"/><Relationship Id="rId10" Type="http://schemas.openxmlformats.org/officeDocument/2006/relationships/image" Target="../media/image90.png"/><Relationship Id="rId4" Type="http://schemas.openxmlformats.org/officeDocument/2006/relationships/hyperlink" Target="https://happygifts.ru/catalog/ruchki_i_karandashi/ruchki_iz_ekologichnykh_materialov/ruchka_sharikovaya_n17_articul_38017/color_chernyy/" TargetMode="External"/><Relationship Id="rId9" Type="http://schemas.openxmlformats.org/officeDocument/2006/relationships/image" Target="../media/image8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ruchki_i_karandashi/metallicheskie_ruchki_b1/ruchka_sharikovaya_factor_touch_so_stilusom_articul_40393/color_chernyy,_serebristyy/" TargetMode="External"/><Relationship Id="rId5" Type="http://schemas.openxmlformats.org/officeDocument/2006/relationships/hyperlink" Target="https://happygifts.ru/catalog/elektronika/usb_flash_karty/usb_flash_karta_led_s_beloy_podsvetkoy_32gb_serebristaya_6_6kh1_2kh0_45_sm_metall_articul_19341_32gb/color_serebristyy/" TargetMode="External"/><Relationship Id="rId4" Type="http://schemas.openxmlformats.org/officeDocument/2006/relationships/hyperlink" Target="https://happygifts.ru/catalog/notebooks/thinkme_delovye_bloknoty/tetrad_slimmy_articul_21241/color_chernyy,_belyy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delovye_aksessuary/chekhly_dlya_kart/chekhol_dlya_kart_s_2_otdeleniyami_krasnyy_articul_19729/color_seryy/" TargetMode="External"/><Relationship Id="rId5" Type="http://schemas.openxmlformats.org/officeDocument/2006/relationships/hyperlink" Target="https://happygifts.ru/catalog/delovye_aksessuary/chekhly_dlya_kart/chekhol_dlya_kart_s_4_otdeleniyami_krasnyy_pu_articul_19732/color_temno-seryy/" TargetMode="External"/><Relationship Id="rId4" Type="http://schemas.openxmlformats.org/officeDocument/2006/relationships/hyperlink" Target="https://happygifts.ru/catalog/delovye_aksessuary/chekhly_dlya_kart/chekhol_dlya_avtodokumentov_temno_seryyoranzhevyy_articul_19733/color_temno-seryy,_oranzhevyy/" TargetMode="Externa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romo_odezhda/tolstovki/muzhskie_1103/thclothes_4079/tolstovka_s_kapyushonom_uniseks_phoenix_320_articul_355001/color_chernyy/" TargetMode="External"/><Relationship Id="rId5" Type="http://schemas.openxmlformats.org/officeDocument/2006/relationships/hyperlink" Target="https://happygifts.ru/catalog/elektronika/aksessuary_electronika/usb_khab_branch_4_v_1_seryy_alyuminiy_articul_19343/color_seryy/" TargetMode="External"/><Relationship Id="rId10" Type="http://schemas.openxmlformats.org/officeDocument/2006/relationships/image" Target="../media/image97.png"/><Relationship Id="rId4" Type="http://schemas.openxmlformats.org/officeDocument/2006/relationships/hyperlink" Target="https://happygifts.ru/catalog/elektronika/aksessuary_electronika/usb_khab_root_8_v_1_seryy_alyuminiy_articul_19344/color_seryy/" TargetMode="External"/><Relationship Id="rId9" Type="http://schemas.openxmlformats.org/officeDocument/2006/relationships/image" Target="../media/image9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7" Type="http://schemas.openxmlformats.org/officeDocument/2006/relationships/hyperlink" Target="https://happygifts.ru/catalog/elektronika/portativnye_kolonki/portativnaya_mini_bluetooth_kolonka_sound_burger_coffee_serebristyy_articul_26532/color_serebryanyy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hyperlink" Target="https://happygifts.ru/catalog/elektronika/portativnye_kolonki/portativnaya_mini_bluetooth_kolonka_sound_burger_roll_zoloto_articul_26535/color_chernyy/" TargetMode="External"/><Relationship Id="rId4" Type="http://schemas.openxmlformats.org/officeDocument/2006/relationships/image" Target="../media/image99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100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delovye_aksessuary/chekhly_dlya_kart/chekhol_dlya_6_kart_s_otdeleniem_dlya_deneg_goluboy_pu_soft_touch_articul_19725/color_seryy/" TargetMode="External"/><Relationship Id="rId5" Type="http://schemas.openxmlformats.org/officeDocument/2006/relationships/hyperlink" Target="https://happygifts.ru/catalog/notebooks/enote/ezhednevniki_nedatirovannye_1370/biznes_bloknot_simply_flex_a5_goluboy_kremovyy_blok_v_kletku_articul_24741/color_seryy/" TargetMode="External"/><Relationship Id="rId10" Type="http://schemas.openxmlformats.org/officeDocument/2006/relationships/image" Target="../media/image103.png"/><Relationship Id="rId4" Type="http://schemas.openxmlformats.org/officeDocument/2006/relationships/hyperlink" Target="https://happygifts.ru/catalog/delovye_aksessuary/chekhly_dlya_kart/chekhol_dlya_karty_na_telefon_samokleyashchiysya_65_kh_97_mm_goluboy_pu_soft_touch_articul_19724/color_seryy/" TargetMode="External"/><Relationship Id="rId9" Type="http://schemas.openxmlformats.org/officeDocument/2006/relationships/image" Target="../media/image10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7" Type="http://schemas.openxmlformats.org/officeDocument/2006/relationships/hyperlink" Target="https://happygifts.ru/catalog/promo_odezhda/vetrovki_kurtki_zhilety/muzhskie_1108/sol_s_1111/kurtka_robin_articul_702109_272_xs/color_chernyy/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hyperlink" Target="https://happygifts.ru/catalog/sumki/sumki_sportivnyedorozhnye/sumka_sportivnaya_gym_seraya_45kh21kh20_sm_poliester_articul_16814/color_temno-seryy/" TargetMode="External"/><Relationship Id="rId4" Type="http://schemas.openxmlformats.org/officeDocument/2006/relationships/image" Target="../media/image10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ruchki_i_karandashi/karandashi/karandash_chernografitnyy_trekhgrannyy_trinity_articul_32832/color_chernyy/" TargetMode="External"/><Relationship Id="rId5" Type="http://schemas.openxmlformats.org/officeDocument/2006/relationships/hyperlink" Target="https://happygifts.ru/catalog/notebooks/y_note/bloknoty_3540/bloknot_helix_mini_articul_33902/color_chernyy/" TargetMode="External"/><Relationship Id="rId4" Type="http://schemas.openxmlformats.org/officeDocument/2006/relationships/hyperlink" Target="https://happygifts.ru/catalog/notebooks/y_note/bloknoty_3540/bloknot_helix_articul_33901/color_chernyy/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3" Type="http://schemas.openxmlformats.org/officeDocument/2006/relationships/image" Target="../media/image10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osuda/termokruzhki/termokruzhka_basic_350_ml_articul_54001/color_chernyy/" TargetMode="External"/><Relationship Id="rId5" Type="http://schemas.openxmlformats.org/officeDocument/2006/relationships/hyperlink" Target="https://happygifts.ru/catalog/promo_odezhda/futbolki/muzhskie_1078/thclothes_3657/futbolka_muzhskaya_ankara_190_articul_351002/color_chernyy/" TargetMode="External"/><Relationship Id="rId10" Type="http://schemas.openxmlformats.org/officeDocument/2006/relationships/image" Target="../media/image110.png"/><Relationship Id="rId4" Type="http://schemas.openxmlformats.org/officeDocument/2006/relationships/hyperlink" Target="https://happygifts.ru/catalog/promo_odezhda/beysbolki/merchtex_4341/beysbolka_fortuna_5_klinev_zastezhka_na_lipuchke_articul_50501/color_zheltyy/" TargetMode="External"/><Relationship Id="rId9" Type="http://schemas.openxmlformats.org/officeDocument/2006/relationships/image" Target="../media/image109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111.jpeg"/><Relationship Id="rId7" Type="http://schemas.openxmlformats.org/officeDocument/2006/relationships/hyperlink" Target="https://t.me/happygifts_ru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11" Type="http://schemas.openxmlformats.org/officeDocument/2006/relationships/image" Target="../media/image3.png"/><Relationship Id="rId5" Type="http://schemas.openxmlformats.org/officeDocument/2006/relationships/hyperlink" Target="https://vk.com/happygiftsgroup" TargetMode="External"/><Relationship Id="rId10" Type="http://schemas.openxmlformats.org/officeDocument/2006/relationships/image" Target="../media/image114.png"/><Relationship Id="rId4" Type="http://schemas.openxmlformats.org/officeDocument/2006/relationships/hyperlink" Target="https://happygifts.ru/" TargetMode="External"/><Relationship Id="rId9" Type="http://schemas.openxmlformats.org/officeDocument/2006/relationships/hyperlink" Target="https://www.youtube.com/user/HappyGiftsGroup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kruzhki/kruzhka_bochka_v_podarochnoy_upakovke_articul_13625/color_chernyy/" TargetMode="External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hyperlink" Target="https://happygifts.ru/catalog/posuda/kruzhki/kruzhka_iron_articul_13627/color_chernyy/" TargetMode="Externa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osuda/bokaly/stakan_zodiac_s_kryshkoy_articul_21907/color_temno-seryy/" TargetMode="External"/><Relationship Id="rId5" Type="http://schemas.openxmlformats.org/officeDocument/2006/relationships/hyperlink" Target="https://happygifts.ru/catalog/notebooks/enote/ezhednevniki_nedatirovannye_1370/ezhednevnik_nedatirovannyy_muse_zelenyy_a5_s_dekorativnoy_polosoy_tsvet_korichnevyy_kremovyy_blok_articul_24745/color_temno-seryy/" TargetMode="External"/><Relationship Id="rId4" Type="http://schemas.openxmlformats.org/officeDocument/2006/relationships/hyperlink" Target="https://happygifts.ru/catalog/ruchki_i_karandashi/metallicheskie_ruchki_b1/ruchka_sharikovaya_master_so_stilusom_i_lineykoy_articul_40398/color_chernyy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osuda/kruzhka_moon_articul_21905/color_belyy/" TargetMode="External"/><Relationship Id="rId5" Type="http://schemas.openxmlformats.org/officeDocument/2006/relationships/hyperlink" Target="https://happygifts.ru/catalog/notebooks/enote/ezhednevniki_nedatirovannye_1370/ezhednevnik_nedatirovannyy_tony_format_a5_articul_24710/color_svetlo-goluboy/" TargetMode="External"/><Relationship Id="rId10" Type="http://schemas.openxmlformats.org/officeDocument/2006/relationships/image" Target="../media/image20.png"/><Relationship Id="rId4" Type="http://schemas.openxmlformats.org/officeDocument/2006/relationships/hyperlink" Target="https://happygifts.ru/catalog/ruchki_i_karandashi/metallicheskie_ruchki_b1/ruchka_sharikovaya_provence_articul_26900/color_biryuzovyy/" TargetMode="External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kruzhki/kruzhka_kate_articul_5801/color_serebristyy/" TargetMode="External"/><Relationship Id="rId3" Type="http://schemas.openxmlformats.org/officeDocument/2006/relationships/image" Target="../media/image21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osuda/kruzhki/kruzhka_rainstorm_articul_27700/color_korichnevyy/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elektronika/universalnye_akkumulyatory/universalnyy_akkumulyator_omg_rib_5_5000_mach_belyy_9_8kh63kh1_4_sm_articul_37167/color_seryy/" TargetMode="External"/><Relationship Id="rId11" Type="http://schemas.openxmlformats.org/officeDocument/2006/relationships/image" Target="../media/image28.png"/><Relationship Id="rId5" Type="http://schemas.openxmlformats.org/officeDocument/2006/relationships/hyperlink" Target="https://happygifts.ru/catalog/notebooks/daysweeks/ezhednevniki_nedatirovannye_3263/ezhednevnik_nedatirovannyy_campbell_a5_bezhevyy_belyy_blok_articul_24605/color_korichnevyy/" TargetMode="External"/><Relationship Id="rId10" Type="http://schemas.openxmlformats.org/officeDocument/2006/relationships/image" Target="../media/image27.png"/><Relationship Id="rId4" Type="http://schemas.openxmlformats.org/officeDocument/2006/relationships/hyperlink" Target="https://happygifts.ru/catalog/ruchki_i_karandashi/metallicheskie_ruchki_b1/ruchka_sharikovaya_trendy_articul_40397/color_seryy,_temno-seryy/" TargetMode="External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9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happygifts.ru/catalog/posuda/chaynye_i_kofeynye_nabory/nabor_morkel_chashka_lozhka_podstavka_articul_346482/color_prozrachnyy/" TargetMode="External"/><Relationship Id="rId5" Type="http://schemas.openxmlformats.org/officeDocument/2006/relationships/hyperlink" Target="https://happygifts.ru/catalog/ruchki_i_karandashi/ruchki_iz_ekologichnykh_materialov/ruchka_sharikovaya_fresco_articul_40396/color_seryy,_temno-seryy/" TargetMode="External"/><Relationship Id="rId10" Type="http://schemas.openxmlformats.org/officeDocument/2006/relationships/image" Target="../media/image32.png"/><Relationship Id="rId4" Type="http://schemas.openxmlformats.org/officeDocument/2006/relationships/hyperlink" Target="https://happygifts.ru/catalog/ruchki_i_karandashi/karandashi/nabor_suit_articul_32833/color_bezhevyy/" TargetMode="External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838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1" title="Снимок экрана 2025-11-05 162210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598" b="1579"/>
          <a:stretch/>
        </p:blipFill>
        <p:spPr>
          <a:xfrm>
            <a:off x="0" y="-37600"/>
            <a:ext cx="9143999" cy="5181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1" title="3d-abstract-smooth-matte-white-shape-waves-8.pn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75" b="21875"/>
          <a:stretch/>
        </p:blipFill>
        <p:spPr>
          <a:xfrm rot="-3600001">
            <a:off x="-4008954" y="-2528552"/>
            <a:ext cx="9144008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1" descr="Google Shape;23;p5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17412" y="274900"/>
            <a:ext cx="714376" cy="467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1" title="3d-abstract-smooth-matte-white-shape-waves-8.pn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75" b="21875"/>
          <a:stretch/>
        </p:blipFill>
        <p:spPr>
          <a:xfrm rot="-3600001">
            <a:off x="3625846" y="1937223"/>
            <a:ext cx="9144008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1"/>
          <p:cNvSpPr/>
          <p:nvPr/>
        </p:nvSpPr>
        <p:spPr>
          <a:xfrm>
            <a:off x="457200" y="3862925"/>
            <a:ext cx="8374500" cy="11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ПОДАРКИ </a:t>
            </a:r>
            <a:endParaRPr sz="36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 ДНЮ ЭНЕРГЕТИКА</a:t>
            </a:r>
            <a:endParaRPr sz="36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g3a0d68c5fdd_0_66" descr="Google Shape;316;p14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50"/>
          <a:stretch/>
        </p:blipFill>
        <p:spPr>
          <a:xfrm flipH="1">
            <a:off x="3047999" y="0"/>
            <a:ext cx="6095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Блок-схема: документ 1">
            <a:extLst>
              <a:ext uri="{FF2B5EF4-FFF2-40B4-BE49-F238E27FC236}">
                <a16:creationId xmlns:a16="http://schemas.microsoft.com/office/drawing/2014/main" id="{77D0702B-D70F-64D4-FD67-E6D4309C29A5}"/>
              </a:ext>
            </a:extLst>
          </p:cNvPr>
          <p:cNvSpPr/>
          <p:nvPr/>
        </p:nvSpPr>
        <p:spPr>
          <a:xfrm rot="16200000" flipH="1">
            <a:off x="-652460" y="652461"/>
            <a:ext cx="5143500" cy="3838570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8" name="Google Shape;118;g3a0d68c5fdd_0_66"/>
          <p:cNvSpPr/>
          <p:nvPr/>
        </p:nvSpPr>
        <p:spPr>
          <a:xfrm>
            <a:off x="457200" y="740075"/>
            <a:ext cx="3972000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КОРОБКА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ДОМ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20411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Размер: 15 х 21 х 27 см.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кашированный картон.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КОРОБКА ПОДАРОЧНАЯ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CRAFT BOX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32006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Самосборная крафтовая коробка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крышка-дно из картона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плотностью 350 гр.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КОРОБКА КАРТОННАЯ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COLOR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32001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Размер:  11,5 x 6 x 17 см.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9" name="Google Shape;119;g3a0d68c5fdd_0_66" descr="Google Shape;23;p5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g3a0d68c5fdd_0_66"/>
          <p:cNvSpPr/>
          <p:nvPr/>
        </p:nvSpPr>
        <p:spPr>
          <a:xfrm>
            <a:off x="-400050" y="274900"/>
            <a:ext cx="5234100" cy="5346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Любые подарки, сувениры и наборы можно дарить в простой, </a:t>
            </a:r>
            <a:b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но элегантной упаковке.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g3a0d68c5fdd_0_79" title="11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2" t="-220" r="-1" b="-130"/>
          <a:stretch/>
        </p:blipFill>
        <p:spPr>
          <a:xfrm>
            <a:off x="4029075" y="-1"/>
            <a:ext cx="5114925" cy="514928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Блок-схема: документ 1">
            <a:extLst>
              <a:ext uri="{FF2B5EF4-FFF2-40B4-BE49-F238E27FC236}">
                <a16:creationId xmlns:a16="http://schemas.microsoft.com/office/drawing/2014/main" id="{AD9E18A0-2A3F-F5ED-6C57-4102AA0C1CC6}"/>
              </a:ext>
            </a:extLst>
          </p:cNvPr>
          <p:cNvSpPr/>
          <p:nvPr/>
        </p:nvSpPr>
        <p:spPr>
          <a:xfrm rot="16200000">
            <a:off x="-35998" y="78302"/>
            <a:ext cx="5143500" cy="4986897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6" name="Google Shape;126;g3a0d68c5fdd_0_79"/>
          <p:cNvSpPr/>
          <p:nvPr/>
        </p:nvSpPr>
        <p:spPr>
          <a:xfrm>
            <a:off x="457200" y="740200"/>
            <a:ext cx="4157100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КОНФЕРЕНЦ-СУМКА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BEAM NOTE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970122</a:t>
            </a:r>
            <a:endParaRPr sz="10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Основная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ткань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: 100%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полиамид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b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подкладка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: 100%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полиэстер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Вмещает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ноутбук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15,6".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УНИВЕРСАЛЬНЫЙ АККУМУЛЯТОР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NUM 10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37171</a:t>
            </a:r>
            <a:endParaRPr sz="10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пластиковый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матовый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корпус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с ЖК-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дисплеем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Ёмкость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батареи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: 10 000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мАч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USB FLASH-КАРТА 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ASSORTI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19301</a:t>
            </a:r>
            <a:endParaRPr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Металлический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корпус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Оригинальный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чип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памяти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SanDisk.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Интерфейс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USB 2.0.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Скорость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записи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: 3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Mб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– 6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Mб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/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сек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b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скорость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чтения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: 14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Mб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– 20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Mб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/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сек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7" name="Google Shape;127;g3a0d68c5fdd_0_79" descr="Google Shape;23;p5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g3a0d68c5fdd_0_79"/>
          <p:cNvSpPr/>
          <p:nvPr/>
        </p:nvSpPr>
        <p:spPr>
          <a:xfrm>
            <a:off x="-400050" y="274900"/>
            <a:ext cx="34083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Для тех, кто заряжен на прогресс.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g3a0d68c5fdd_0_88" title="ChatGPT Image 6 нояб. 2025 г., 13_07_23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1800003">
            <a:off x="2179207" y="829575"/>
            <a:ext cx="9441286" cy="531072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3a0d68c5fdd_0_88"/>
          <p:cNvSpPr/>
          <p:nvPr/>
        </p:nvSpPr>
        <p:spPr>
          <a:xfrm>
            <a:off x="457200" y="740075"/>
            <a:ext cx="4252500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РУЧКА-РОЛЛЕР 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ORIGINAL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40105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ЕЖЕДНЕВНИК НЕДАТИРОВАННЫЙ А6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SALLY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24731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ФУТБОЛКА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ANKARA 190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351002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Кардный хлопок 100%, джерси.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ТОЛСТОВКА С КАПЮШОНОМ УНИСЕКС 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PHOENIX 320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355001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50% кардный хлопок, 50% полиэстер, футер трёхниточный.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5" name="Google Shape;135;g3a0d68c5fdd_0_88" descr="Google Shape;23;p5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g3a0d68c5fdd_0_88"/>
          <p:cNvSpPr/>
          <p:nvPr/>
        </p:nvSpPr>
        <p:spPr>
          <a:xfrm>
            <a:off x="-400050" y="274900"/>
            <a:ext cx="53742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Лёгкий, яркий, позитивный штрих к образу ваших сотрудниц.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7" name="Google Shape;137;g3a0d68c5fdd_0_88" title="ankara.png"/>
          <p:cNvPicPr preferRelativeResize="0"/>
          <p:nvPr/>
        </p:nvPicPr>
        <p:blipFill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4725" y="676641"/>
            <a:ext cx="2881065" cy="2881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g3a0d68c5fdd_0_88" title="phoenix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180417" y="1868832"/>
            <a:ext cx="3280999" cy="32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g3a0d68c5fdd_0_88" title="sally.png"/>
          <p:cNvPicPr preferRelativeResize="0"/>
          <p:nvPr/>
        </p:nvPicPr>
        <p:blipFill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07428" y="55784"/>
            <a:ext cx="2421463" cy="24214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g3a0d68c5fdd_0_88" title="original.png"/>
          <p:cNvPicPr preferRelativeResize="0"/>
          <p:nvPr/>
        </p:nvPicPr>
        <p:blipFill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00003">
            <a:off x="4087043" y="653617"/>
            <a:ext cx="1098790" cy="10987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" name="Google Shape;145;g3a0d68c5fdd_0_102" title="13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25" r="1476" b="1672"/>
          <a:stretch/>
        </p:blipFill>
        <p:spPr>
          <a:xfrm>
            <a:off x="4106400" y="-1"/>
            <a:ext cx="50376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Блок-схема: документ 1">
            <a:extLst>
              <a:ext uri="{FF2B5EF4-FFF2-40B4-BE49-F238E27FC236}">
                <a16:creationId xmlns:a16="http://schemas.microsoft.com/office/drawing/2014/main" id="{2CDF41C7-C8AD-CF7E-E481-22E5A98F3E37}"/>
              </a:ext>
            </a:extLst>
          </p:cNvPr>
          <p:cNvSpPr/>
          <p:nvPr/>
        </p:nvSpPr>
        <p:spPr>
          <a:xfrm rot="16200000">
            <a:off x="9527" y="-9527"/>
            <a:ext cx="5143500" cy="5162546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6" name="Google Shape;146;g3a0d68c5fdd_0_102"/>
          <p:cNvSpPr/>
          <p:nvPr/>
        </p:nvSpPr>
        <p:spPr>
          <a:xfrm>
            <a:off x="457200" y="740200"/>
            <a:ext cx="3649200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ВОДОСТОЙКИЙ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ROLL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16813</a:t>
            </a:r>
            <a:endParaRPr sz="10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Объёмный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вместительный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прочного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водостойкого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1680 D.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Уникальный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форм-фактор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Объём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33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литра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 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ESTORIL-S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25407-S</a:t>
            </a:r>
            <a:endParaRPr sz="10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: 100%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переработанный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полиэстер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170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гр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b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6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клиньев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застёжка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липучке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ЖИЛЕТ 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WORMS 200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399914</a:t>
            </a:r>
            <a:endParaRPr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Основная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ткань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: 100%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нейлон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300Т, </a:t>
            </a:r>
            <a:b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наполнитель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: 100%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полиэстер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7" name="Google Shape;147;g3a0d68c5fdd_0_102" descr="Google Shape;23;p5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g3a0d68c5fdd_0_102"/>
          <p:cNvSpPr/>
          <p:nvPr/>
        </p:nvSpPr>
        <p:spPr>
          <a:xfrm>
            <a:off x="-400050" y="274900"/>
            <a:ext cx="31095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Деловой не только в офисе.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4" title="33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6363" y="-8387"/>
            <a:ext cx="4541547" cy="5202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4" title="2в1.pn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0" r="4710"/>
          <a:stretch/>
        </p:blipFill>
        <p:spPr>
          <a:xfrm>
            <a:off x="0" y="-8387"/>
            <a:ext cx="4712561" cy="5202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14" title="Безымянный-3.png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55859" y="1735658"/>
            <a:ext cx="2134375" cy="1522351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14"/>
          <p:cNvSpPr/>
          <p:nvPr/>
        </p:nvSpPr>
        <p:spPr>
          <a:xfrm>
            <a:off x="-400050" y="274900"/>
            <a:ext cx="31728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Универсальные помощники.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7" name="Google Shape;157;p14"/>
          <p:cNvSpPr/>
          <p:nvPr/>
        </p:nvSpPr>
        <p:spPr>
          <a:xfrm>
            <a:off x="457200" y="3873500"/>
            <a:ext cx="40830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РУЧКА + ВЕЧНЫЙ КАРАНДАШ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2 В 1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32813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 одной стороны — ручка, а с другой — вечный карандаш.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8" name="Google Shape;158;p14" descr="Google Shape;23;p5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14"/>
          <p:cNvSpPr/>
          <p:nvPr/>
        </p:nvSpPr>
        <p:spPr>
          <a:xfrm>
            <a:off x="4900075" y="3873500"/>
            <a:ext cx="39315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USB FLASH-КАРТА 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TUBE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19334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Корпус из рециклированной (переработанной) бумаги.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oogle Shape;164;g3a0d68c5fdd_0_123" title="ChatGPT Image 6 нояб. 2025 г., 13_33_09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/>
        </p:blipFill>
        <p:spPr>
          <a:xfrm rot="8099995">
            <a:off x="2888281" y="1739751"/>
            <a:ext cx="9441283" cy="5310724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g3a0d68c5fdd_0_123"/>
          <p:cNvSpPr/>
          <p:nvPr/>
        </p:nvSpPr>
        <p:spPr>
          <a:xfrm>
            <a:off x="457200" y="740075"/>
            <a:ext cx="4527600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ЖИЛЕТ УТЕПЛЁННЫЙ 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NEW SHANGHAI 180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399927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Основная ткань: 100% нейлон,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подкладка и наполнитель: 100% полиэстер.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Удобный воротник-стойка.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Облегчённая пластиковая молния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 металлическим брендированным пуллером.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Два передних кармана на молнии.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Удобный внутренний карман на липучке.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ЖИЛЕТ МУЖСКОЙ 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WARM 210T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744002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Верхний слой: 100% нейлон с пропиткой от ветра и дождя, подкладка полиэстер. Контрастный подклад и воротник-стойка. Центральная молния с чёрным пулером.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Два наружных кармана на молнии.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Широкая стёжка, современный прямой крой.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Два внутренних потайных кармана.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Петля для подвешивания в шве горловины.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6" name="Google Shape;166;g3a0d68c5fdd_0_123" descr="Google Shape;23;p5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g3a0d68c5fdd_0_123"/>
          <p:cNvSpPr/>
          <p:nvPr/>
        </p:nvSpPr>
        <p:spPr>
          <a:xfrm>
            <a:off x="-400050" y="274900"/>
            <a:ext cx="49404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Утеплённые жилеты для тех, кто работает не в офисе.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8" name="Google Shape;168;g3a0d68c5fdd_0_123" title="war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26463" y="1494186"/>
            <a:ext cx="3619704" cy="3619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g3a0d68c5fdd_0_123" title="newshanghai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598316" y="528442"/>
            <a:ext cx="2992904" cy="29929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Google Shape;174;g3a0d68c5fdd_0_141" title="ChatGPT Image 6 нояб. 2025 г., 13_48_54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/>
        </p:blipFill>
        <p:spPr>
          <a:xfrm rot="-900004">
            <a:off x="3015308" y="2040751"/>
            <a:ext cx="9441285" cy="5310725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g3a0d68c5fdd_0_141"/>
          <p:cNvSpPr/>
          <p:nvPr/>
        </p:nvSpPr>
        <p:spPr>
          <a:xfrm>
            <a:off x="457200" y="740075"/>
            <a:ext cx="4770900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ТЕРМОКРУЖКА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CAN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7254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Яркие матовые цвета и ровная цилиндрическая форма.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Объём: 300 мл. Колба выполнена из пищевого пластика, а внешние стенки — из стали. Сохранит температуру напитков 2 – 3 часа.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SHINE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199013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Мягкий и плотный рюкзак из материала нейлон 75 D,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 подкладкой 210 Т,  и со светоотражающими молниями. Объём: 10 л.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ЗОНТ-ТРОСТЬ МЕХАНИЧЕСКИЙ «НАОБОРОТ»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ORIGINAL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7431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Состав купола: 100% полиэстер 190T; стержня: металл;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спиц: стекловолокно; ручки: пластик с покрытием soft-touch.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6" name="Google Shape;176;g3a0d68c5fdd_0_141" descr="Google Shape;23;p5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g3a0d68c5fdd_0_141"/>
          <p:cNvSpPr/>
          <p:nvPr/>
        </p:nvSpPr>
        <p:spPr>
          <a:xfrm>
            <a:off x="-400050" y="274900"/>
            <a:ext cx="28890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Свой в офисе и на улице.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8" name="Google Shape;178;g3a0d68c5fdd_0_141" title="shine.png"/>
          <p:cNvPicPr preferRelativeResize="0"/>
          <p:nvPr/>
        </p:nvPicPr>
        <p:blipFill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0350" y="989724"/>
            <a:ext cx="2481751" cy="2481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g3a0d68c5fdd_0_141" title="can.png"/>
          <p:cNvPicPr preferRelativeResize="0"/>
          <p:nvPr/>
        </p:nvPicPr>
        <p:blipFill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0450" y="390849"/>
            <a:ext cx="1460500" cy="1460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g3a0d68c5fdd_0_141" title="original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5761875" y="1851350"/>
            <a:ext cx="3292151" cy="329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g3a0d68c5fdd_0_141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25000" y="1025829"/>
            <a:ext cx="463637" cy="588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g3a0d68c5fdd_0_141"/>
          <p:cNvPicPr preferRelativeResize="0"/>
          <p:nvPr/>
        </p:nvPicPr>
        <p:blipFill rotWithShape="1"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4458" y="1952917"/>
            <a:ext cx="463638" cy="5318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g3a0d68c5fdd_0_158" title="ChatGPT Image 6 нояб. 2025 г., 14_22_14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2700005">
            <a:off x="1678557" y="1224137"/>
            <a:ext cx="9441283" cy="5310724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g3a0d68c5fdd_0_158"/>
          <p:cNvSpPr/>
          <p:nvPr/>
        </p:nvSpPr>
        <p:spPr>
          <a:xfrm>
            <a:off x="457200" y="740075"/>
            <a:ext cx="4252500" cy="42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БИЗНЕС-БЛОКНОТ, В5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BIGGY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21218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РУЧКА ШАРИКОВАЯ 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M1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38021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ЗОНТ СКЛАДНОЙ, АВТОМАТ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LONDON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7440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Ручка с покрытием soft-touch, светоотражающая полоса.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КОНФЕРЕНЦ-СУМКА 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CORE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995736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300D, 100% полиэстер. 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9" name="Google Shape;189;g3a0d68c5fdd_0_158" descr="Google Shape;23;p5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g3a0d68c5fdd_0_158"/>
          <p:cNvSpPr/>
          <p:nvPr/>
        </p:nvSpPr>
        <p:spPr>
          <a:xfrm>
            <a:off x="-400050" y="274900"/>
            <a:ext cx="46968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Разъезды и командировки: готов к любой ситуации.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1" name="Google Shape;191;g3a0d68c5fdd_0_158" title="biggy.png"/>
          <p:cNvPicPr preferRelativeResize="0"/>
          <p:nvPr/>
        </p:nvPicPr>
        <p:blipFill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4775" y="634300"/>
            <a:ext cx="1694701" cy="169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g3a0d68c5fdd_0_158" title="london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915725" y="634300"/>
            <a:ext cx="4078849" cy="4078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g3a0d68c5fdd_0_158" title="m1.png"/>
          <p:cNvPicPr preferRelativeResize="0"/>
          <p:nvPr/>
        </p:nvPicPr>
        <p:blipFill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4450" y="1016000"/>
            <a:ext cx="1694701" cy="169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g3a0d68c5fdd_0_158" title="core.png"/>
          <p:cNvPicPr preferRelativeResize="0"/>
          <p:nvPr/>
        </p:nvPicPr>
        <p:blipFill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1000" y="2844100"/>
            <a:ext cx="2070800" cy="207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9" name="Google Shape;199;g3a0d68c5fdd_0_187" title="ChatGPT Image 6 нояб. 2025 г., 15_28_29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/>
        </p:blipFill>
        <p:spPr>
          <a:xfrm rot="-1799997">
            <a:off x="2009063" y="600872"/>
            <a:ext cx="11242551" cy="6323928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g3a0d68c5fdd_0_187"/>
          <p:cNvSpPr/>
          <p:nvPr/>
        </p:nvSpPr>
        <p:spPr>
          <a:xfrm>
            <a:off x="457200" y="740075"/>
            <a:ext cx="4252500" cy="42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КРУЖКА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FUN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25700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фарфор. Объём: 400 мл.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КОМПЛЕКТУЮЩАЯ ДЕТАЛЬ К КРУЖКЕ 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СИЛИКОНОВОЕ ДНО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25701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ПУЛЛЕР РЕМУВКА 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INTRO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978073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БИЗНЕС-БЛОКНОТ, А5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FUNKY SNOW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21231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Термоактивная обложка PU Velvet. Блок в точку.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1" name="Google Shape;201;g3a0d68c5fdd_0_187" descr="Google Shape;23;p5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g3a0d68c5fdd_0_187"/>
          <p:cNvSpPr/>
          <p:nvPr/>
        </p:nvSpPr>
        <p:spPr>
          <a:xfrm>
            <a:off x="-400050" y="274900"/>
            <a:ext cx="43689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Организатору мероприятий: стартовый набор.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3" name="Google Shape;203;g3a0d68c5fdd_0_187" title="intro.png"/>
          <p:cNvPicPr preferRelativeResize="0"/>
          <p:nvPr/>
        </p:nvPicPr>
        <p:blipFill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4500000">
            <a:off x="2624300" y="1976663"/>
            <a:ext cx="2846924" cy="2846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g3a0d68c5fdd_0_187" title="fun.png"/>
          <p:cNvPicPr preferRelativeResize="0"/>
          <p:nvPr/>
        </p:nvPicPr>
        <p:blipFill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8325" y="371325"/>
            <a:ext cx="2529649" cy="2529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g3a0d68c5fdd_0_187" title="funkysnow.png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900001">
            <a:off x="6752263" y="2308688"/>
            <a:ext cx="2713871" cy="27138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g3a0d68c5fdd_0_203" title="ChatGPT Image 6 нояб. 2025 г., 15_49_32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/>
        </p:blipFill>
        <p:spPr>
          <a:xfrm rot="-2699998">
            <a:off x="1448189" y="473872"/>
            <a:ext cx="11242553" cy="6323929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g3a0d68c5fdd_0_203"/>
          <p:cNvSpPr/>
          <p:nvPr/>
        </p:nvSpPr>
        <p:spPr>
          <a:xfrm>
            <a:off x="457200" y="740075"/>
            <a:ext cx="4252500" cy="42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 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LIBERTY SANDWICH-S 270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25435-S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хлопок (80% органического,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20% переработанного), твил с начёсом.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6 клиньев, металлическая застёжка.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ФУТБОЛКА МУЖСКАЯ 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ANKARA 190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351002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кардный хлопок 90%, 10% вискоза, джерси.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БУТЫЛКА ДЛЯ ВОДЫ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SPRING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29800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Герметичная складная бутылка. Легко пристегнуть на карабин. Удобная крышка с кнопкой, специальный замок, защищающий от случайного открывания. Объём: 550/250 мл.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2" name="Google Shape;212;g3a0d68c5fdd_0_203" descr="Google Shape;23;p5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g3a0d68c5fdd_0_203"/>
          <p:cNvSpPr/>
          <p:nvPr/>
        </p:nvSpPr>
        <p:spPr>
          <a:xfrm>
            <a:off x="-400050" y="274900"/>
            <a:ext cx="30564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Сильные плечи будущего.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4" name="Google Shape;214;g3a0d68c5fdd_0_203" title="ankara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587975" y="1016013"/>
            <a:ext cx="3556024" cy="3556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g3a0d68c5fdd_0_203" title="libertysandwich.png"/>
          <p:cNvPicPr preferRelativeResize="0"/>
          <p:nvPr/>
        </p:nvPicPr>
        <p:blipFill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9425" y="0"/>
            <a:ext cx="2434150" cy="2434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g3a0d68c5fdd_0_203" title="spring.png"/>
          <p:cNvPicPr preferRelativeResize="0"/>
          <p:nvPr/>
        </p:nvPicPr>
        <p:blipFill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6825" y="2614075"/>
            <a:ext cx="2370700" cy="237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2" title="3d-abstract-smooth-matte-white-shape-waves-8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458" b="26295"/>
          <a:stretch/>
        </p:blipFill>
        <p:spPr>
          <a:xfrm rot="-1800000">
            <a:off x="2599111" y="1664101"/>
            <a:ext cx="7339204" cy="41283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7" name="Google Shape;27;p2"/>
          <p:cNvGrpSpPr/>
          <p:nvPr/>
        </p:nvGrpSpPr>
        <p:grpSpPr>
          <a:xfrm>
            <a:off x="3148476" y="3040250"/>
            <a:ext cx="4408076" cy="2103245"/>
            <a:chOff x="457201" y="1764551"/>
            <a:chExt cx="4980876" cy="2376548"/>
          </a:xfrm>
        </p:grpSpPr>
        <p:pic>
          <p:nvPicPr>
            <p:cNvPr id="28" name="Google Shape;28;p2" title="gold.png"/>
            <p:cNvPicPr preferRelativeResize="0"/>
            <p:nvPr/>
          </p:nvPicPr>
          <p:blipFill rotWithShape="1">
            <a:blip r:embed="rId4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6142" b="26142"/>
            <a:stretch/>
          </p:blipFill>
          <p:spPr>
            <a:xfrm>
              <a:off x="457201" y="1764551"/>
              <a:ext cx="4980876" cy="23765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" name="Google Shape;29;p2" title="Безымянный-3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613157" y="2833331"/>
              <a:ext cx="573780" cy="5433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" name="Google Shape;30;p2" title="Безымянный-3.pn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1136161" y="3115394"/>
              <a:ext cx="288883" cy="2735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" name="Google Shape;31;p2" title="Безымянный-3.png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4492100" y="3115394"/>
              <a:ext cx="288883" cy="27353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2" name="Google Shape;32;p2" title="wizardgold.png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22915" y="1552134"/>
            <a:ext cx="1778563" cy="1778525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2"/>
          <p:cNvSpPr/>
          <p:nvPr/>
        </p:nvSpPr>
        <p:spPr>
          <a:xfrm>
            <a:off x="457200" y="740075"/>
            <a:ext cx="3860700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ЕЖЕДНЕВНИК НЕДАТИРОВАННЫЙ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JOY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24606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 обложки: PU Nebraska. Формат: А5.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Блок в линейку. Обрез золотой.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РУЧКА ШАРИКОВАЯ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WIZARD GOLD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26905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Стильный корпус и эффектная отделка.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Поворотный механизм подачи стержня.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ЧАЙНИК И ДВЕ ЧАЙНЫХ ПАРЫ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GOLD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32501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костяной фарфор.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Набор в подарочной упаковке. 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Чайник: 1200 мл, чашки: 250 мл.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34" name="Google Shape;34;p2"/>
          <p:cNvGrpSpPr/>
          <p:nvPr/>
        </p:nvGrpSpPr>
        <p:grpSpPr>
          <a:xfrm>
            <a:off x="5722100" y="787263"/>
            <a:ext cx="1368376" cy="2252975"/>
            <a:chOff x="5809300" y="284201"/>
            <a:chExt cx="1368376" cy="2252975"/>
          </a:xfrm>
        </p:grpSpPr>
        <p:pic>
          <p:nvPicPr>
            <p:cNvPr id="35" name="Google Shape;35;p2" title="joy.png"/>
            <p:cNvPicPr preferRelativeResize="0"/>
            <p:nvPr/>
          </p:nvPicPr>
          <p:blipFill rotWithShape="1">
            <a:blip r:embed="rId11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30858">
              <a:off x="5850805" y="307860"/>
              <a:ext cx="1285367" cy="22056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6" name="Google Shape;36;p2" title="Безымянный-2.png"/>
            <p:cNvPicPr preferRelativeResize="0"/>
            <p:nvPr/>
          </p:nvPicPr>
          <p:blipFill rotWithShape="1">
            <a:blip r:embed="rId12">
              <a:alphaModFix/>
            </a:blip>
            <a:srcRect/>
            <a:stretch/>
          </p:blipFill>
          <p:spPr>
            <a:xfrm rot="150083">
              <a:off x="6123922" y="1092037"/>
              <a:ext cx="552610" cy="63882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7" name="Google Shape;37;p2" descr="Google Shape;23;p5"/>
          <p:cNvPicPr preferRelativeResize="0"/>
          <p:nvPr/>
        </p:nvPicPr>
        <p:blipFill rotWithShape="1">
          <a:blip r:embed="rId1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2"/>
          <p:cNvSpPr/>
          <p:nvPr/>
        </p:nvSpPr>
        <p:spPr>
          <a:xfrm>
            <a:off x="-400050" y="274900"/>
            <a:ext cx="79566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Подарок руководителю, поздравление менеджеров компании, подарок за достижение показателей.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g3a0d68c5fdd_0_216" title="ChatGPT Image 6 нояб. 2025 г., 16_06_39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/>
        </p:blipFill>
        <p:spPr>
          <a:xfrm rot="-2699992">
            <a:off x="2385348" y="1247896"/>
            <a:ext cx="8563506" cy="4816964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g3a0d68c5fdd_0_216"/>
          <p:cNvSpPr/>
          <p:nvPr/>
        </p:nvSpPr>
        <p:spPr>
          <a:xfrm>
            <a:off x="457200" y="740075"/>
            <a:ext cx="4622700" cy="42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РУБАШКА-ПОЛО МУЖСКАЯ 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ADAM 195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353000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кардный хлопок.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ТОЛСТОВКА УНИСЕКС ОВЕРСАЙЗ 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MOHITO 280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52105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футер 3-х нитка с начёсом, 80% хлопок, 20% полиэстер.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ФУТБОЛКА УНИСЕКС ОВЕРСАЙЗ 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LIBRA 220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52104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100% хлопок.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ВЕТРОВКА УНИСЕКС 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COLIN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52103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3" name="Google Shape;223;g3a0d68c5fdd_0_216" descr="Google Shape;23;p5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g3a0d68c5fdd_0_216"/>
          <p:cNvSpPr/>
          <p:nvPr/>
        </p:nvSpPr>
        <p:spPr>
          <a:xfrm>
            <a:off x="-400050" y="274900"/>
            <a:ext cx="26226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Это в вашем стиле!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5" name="Google Shape;225;g3a0d68c5fdd_0_216" title="adam.png"/>
          <p:cNvPicPr preferRelativeResize="0"/>
          <p:nvPr/>
        </p:nvPicPr>
        <p:blipFill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0238" y="158725"/>
            <a:ext cx="2497676" cy="2497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g3a0d68c5fdd_0_216" title="mohito.png"/>
          <p:cNvPicPr preferRelativeResize="0"/>
          <p:nvPr/>
        </p:nvPicPr>
        <p:blipFill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2750" y="158725"/>
            <a:ext cx="2497676" cy="2497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g3a0d68c5fdd_0_216" title="libra.png"/>
          <p:cNvPicPr preferRelativeResize="0"/>
          <p:nvPr/>
        </p:nvPicPr>
        <p:blipFill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3888" y="1862662"/>
            <a:ext cx="2497676" cy="249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g3a0d68c5fdd_0_216" title="colin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3989925" y="2032000"/>
            <a:ext cx="3026851" cy="3026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g3a0d68c5fdd_0_230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48125" y="-1"/>
            <a:ext cx="5095875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Блок-схема: документ 1">
            <a:extLst>
              <a:ext uri="{FF2B5EF4-FFF2-40B4-BE49-F238E27FC236}">
                <a16:creationId xmlns:a16="http://schemas.microsoft.com/office/drawing/2014/main" id="{34C2EB20-26BF-A2EA-21F7-CB7BE4FE4A8A}"/>
              </a:ext>
            </a:extLst>
          </p:cNvPr>
          <p:cNvSpPr/>
          <p:nvPr/>
        </p:nvSpPr>
        <p:spPr>
          <a:xfrm rot="16200000" flipH="1">
            <a:off x="-23807" y="23808"/>
            <a:ext cx="5143500" cy="5095875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4" name="Google Shape;234;g3a0d68c5fdd_0_230"/>
          <p:cNvSpPr/>
          <p:nvPr/>
        </p:nvSpPr>
        <p:spPr>
          <a:xfrm>
            <a:off x="457200" y="740200"/>
            <a:ext cx="3765600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НАБОР В ЧЕХЛЕ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ТЕРМОС И 2 КРУЖКИ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3507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набор с термосом на 0,5 литра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 двумя металлическими кружками в удобном нейлоновом чехле с ручкой. Выполнены из нержавеющей стали. Сохраняет тепло до 12 часов.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HENRY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5804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Объём: 500 мл. Сохраняет тепло до 12 часов.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 С ДВУМЯ КРУЖКАМИ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ROMANTIC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3509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Объём: 1 л. Сохраняет тепло до 12 часов.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Две чашки в комплекте.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5" name="Google Shape;235;g3a0d68c5fdd_0_230" descr="Google Shape;23;p5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g3a0d68c5fdd_0_230"/>
          <p:cNvSpPr/>
          <p:nvPr/>
        </p:nvSpPr>
        <p:spPr>
          <a:xfrm>
            <a:off x="-400050" y="274900"/>
            <a:ext cx="41466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Стильные термосы: сохраняя температуру.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oogle Shape;241;g3a0d68c5fdd_0_237" title="ChatGPT Image 6 нояб. 2025 г., 16_22_45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/>
        </p:blipFill>
        <p:spPr>
          <a:xfrm rot="-1799992">
            <a:off x="2290098" y="1353897"/>
            <a:ext cx="8563504" cy="4816965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g3a0d68c5fdd_0_237"/>
          <p:cNvSpPr/>
          <p:nvPr/>
        </p:nvSpPr>
        <p:spPr>
          <a:xfrm>
            <a:off x="457200" y="740075"/>
            <a:ext cx="4622700" cy="42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ТЕРМОКРУЖКА, 400 МЛ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MOVE ON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32900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нержавеющая сталь, пластик.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ТЕРМОКРУЖКА, 400 МЛ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OFFROAD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7253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ТЕРМОКРУЖКА ДОРОЖНАЯ, 450 МЛ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DISCOVER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22100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пластик, металл.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ТЕРМОКРУЖКА, 450 МЛ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PROMO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53004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нержавеющая сталь.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3" name="Google Shape;243;g3a0d68c5fdd_0_237" descr="Google Shape;23;p5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g3a0d68c5fdd_0_237"/>
          <p:cNvSpPr/>
          <p:nvPr/>
        </p:nvSpPr>
        <p:spPr>
          <a:xfrm>
            <a:off x="-400050" y="274900"/>
            <a:ext cx="27177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Посуда хранит тепло.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5" name="Google Shape;245;g3a0d68c5fdd_0_237" title="discover.png"/>
          <p:cNvPicPr preferRelativeResize="0"/>
          <p:nvPr/>
        </p:nvPicPr>
        <p:blipFill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9900" y="1335351"/>
            <a:ext cx="2717701" cy="2717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g3a0d68c5fdd_0_237" title="moveon.png"/>
          <p:cNvPicPr preferRelativeResize="0"/>
          <p:nvPr/>
        </p:nvPicPr>
        <p:blipFill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3872" y="412750"/>
            <a:ext cx="1947324" cy="1947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g3a0d68c5fdd_0_237" title="offroad.png"/>
          <p:cNvPicPr preferRelativeResize="0"/>
          <p:nvPr/>
        </p:nvPicPr>
        <p:blipFill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95850" y="2540000"/>
            <a:ext cx="2444774" cy="2444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g3a0d68c5fdd_0_237" title="promo.png"/>
          <p:cNvPicPr preferRelativeResize="0"/>
          <p:nvPr/>
        </p:nvPicPr>
        <p:blipFill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3300" y="941150"/>
            <a:ext cx="2190850" cy="219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Google Shape;253;g3a0d68c5fdd_0_252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6362" y="-8387"/>
            <a:ext cx="4541549" cy="5202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g3a0d68c5fdd_0_252" title="ergo.pn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456" t="4265" r="7992" b="16739"/>
          <a:stretch/>
        </p:blipFill>
        <p:spPr>
          <a:xfrm>
            <a:off x="0" y="-8387"/>
            <a:ext cx="4712561" cy="5202835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g3a0d68c5fdd_0_252"/>
          <p:cNvSpPr/>
          <p:nvPr/>
        </p:nvSpPr>
        <p:spPr>
          <a:xfrm>
            <a:off x="-400050" y="274900"/>
            <a:ext cx="29190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С собой горячие напитки.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6" name="Google Shape;256;g3a0d68c5fdd_0_252"/>
          <p:cNvSpPr/>
          <p:nvPr/>
        </p:nvSpPr>
        <p:spPr>
          <a:xfrm>
            <a:off x="457200" y="3873500"/>
            <a:ext cx="40830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ТЕРМОКРУЖКА 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ERGO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32905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Объём: 350 мл.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7" name="Google Shape;257;g3a0d68c5fdd_0_252" descr="Google Shape;23;p5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g3a0d68c5fdd_0_252"/>
          <p:cNvSpPr/>
          <p:nvPr/>
        </p:nvSpPr>
        <p:spPr>
          <a:xfrm>
            <a:off x="4900075" y="3873500"/>
            <a:ext cx="39315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ТЕРМОКРУЖКА ВАКУУМНАЯ 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CLICK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19334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Объём: 400 мл.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3" name="Google Shape;263;g3a0d68c5fdd_0_262" title="ChatGPT Image 6 нояб. 2025 г., 16_39_09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1799992">
            <a:off x="2553367" y="1200555"/>
            <a:ext cx="8949417" cy="503404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g3a0d68c5fdd_0_262"/>
          <p:cNvSpPr/>
          <p:nvPr/>
        </p:nvSpPr>
        <p:spPr>
          <a:xfrm>
            <a:off x="457200" y="740075"/>
            <a:ext cx="4622700" cy="42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БУТЫЛКА ДЛЯ ВОДЫ, 700 МЛ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TUBE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1116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 - rPET.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БУТЫЛКА ДЛЯ ВОДЫ, 600 МЛ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BALANCE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53002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пластик.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БУТЫЛКА ДЛЯ ВОДЫ, 800 МЛ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FLASK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1113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БУТЫЛКА ДЛЯ ВОДЫ С КАРАБИНОМ, 400 МЛ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MENTO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7120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алюминий.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65" name="Google Shape;265;g3a0d68c5fdd_0_262" descr="Google Shape;23;p5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g3a0d68c5fdd_0_262"/>
          <p:cNvSpPr/>
          <p:nvPr/>
        </p:nvSpPr>
        <p:spPr>
          <a:xfrm>
            <a:off x="-400050" y="274900"/>
            <a:ext cx="22944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Водный баланс.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67" name="Google Shape;267;g3a0d68c5fdd_0_262" title="balance.png"/>
          <p:cNvPicPr preferRelativeResize="0"/>
          <p:nvPr/>
        </p:nvPicPr>
        <p:blipFill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1700" y="274900"/>
            <a:ext cx="2952725" cy="2952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g3a0d68c5fdd_0_262" title="flask.png"/>
          <p:cNvPicPr preferRelativeResize="0"/>
          <p:nvPr/>
        </p:nvPicPr>
        <p:blipFill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525" y="1291175"/>
            <a:ext cx="2698750" cy="269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g3a0d68c5fdd_0_262" title="mento.png"/>
          <p:cNvPicPr preferRelativeResize="0"/>
          <p:nvPr/>
        </p:nvPicPr>
        <p:blipFill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5250" y="2116700"/>
            <a:ext cx="2698750" cy="269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g3a0d68c5fdd_0_262" title="tube.png"/>
          <p:cNvPicPr preferRelativeResize="0"/>
          <p:nvPr/>
        </p:nvPicPr>
        <p:blipFill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84450" y="-254000"/>
            <a:ext cx="2698750" cy="2698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Google Shape;275;g3a0d68c5fdd_0_277" title="unnamed (2)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65" r="11730"/>
          <a:stretch/>
        </p:blipFill>
        <p:spPr>
          <a:xfrm>
            <a:off x="3009900" y="0"/>
            <a:ext cx="61341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Блок-схема: документ 1">
            <a:extLst>
              <a:ext uri="{FF2B5EF4-FFF2-40B4-BE49-F238E27FC236}">
                <a16:creationId xmlns:a16="http://schemas.microsoft.com/office/drawing/2014/main" id="{CB3856EF-7BD4-3B67-C0F2-E9D3F11A8B6D}"/>
              </a:ext>
            </a:extLst>
          </p:cNvPr>
          <p:cNvSpPr/>
          <p:nvPr/>
        </p:nvSpPr>
        <p:spPr>
          <a:xfrm rot="16200000" flipH="1">
            <a:off x="-176209" y="176213"/>
            <a:ext cx="5143500" cy="4791068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6" name="Google Shape;276;g3a0d68c5fdd_0_277"/>
          <p:cNvSpPr/>
          <p:nvPr/>
        </p:nvSpPr>
        <p:spPr>
          <a:xfrm>
            <a:off x="457200" y="740200"/>
            <a:ext cx="3765600" cy="42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ЛАНЧ-БОКС 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FRESH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29701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Ланч-бокс с прозрачной крышкой.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Не герметичный. Корпус выполнен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 PP-пластика. BPA-free.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КОНТЕЙНЕР ДЛЯ ЕДЫ 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DINDER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344294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Объём: 750 мл. В комплект входит вилка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 маленькая ёмкость для соуса.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ТЕРМОСУМКА 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ARTIRIAN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345298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Универсальная сумка-холодильник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 двумя независимыми отделениями на молнии.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7" name="Google Shape;277;g3a0d68c5fdd_0_277" descr="Google Shape;23;p5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g3a0d68c5fdd_0_277"/>
          <p:cNvSpPr/>
          <p:nvPr/>
        </p:nvSpPr>
        <p:spPr>
          <a:xfrm>
            <a:off x="-400050" y="274900"/>
            <a:ext cx="20088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Ланч боксы.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g3a0d68c5fdd_0_285" title="31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081" r="5864" b="215"/>
          <a:stretch/>
        </p:blipFill>
        <p:spPr>
          <a:xfrm>
            <a:off x="0" y="-3938"/>
            <a:ext cx="9185875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g3a0d68c5fdd_0_285"/>
          <p:cNvSpPr/>
          <p:nvPr/>
        </p:nvSpPr>
        <p:spPr>
          <a:xfrm>
            <a:off x="-400050" y="274900"/>
            <a:ext cx="28131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Элегантное в простом.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5" name="Google Shape;285;g3a0d68c5fdd_0_285" descr="Google Shape;23;p5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g3a0d68c5fdd_0_285"/>
          <p:cNvSpPr/>
          <p:nvPr/>
        </p:nvSpPr>
        <p:spPr>
          <a:xfrm>
            <a:off x="5683250" y="740200"/>
            <a:ext cx="3148200" cy="14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КОНФЕРЕНЦ-СУМКА 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CORE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995736</a:t>
            </a:r>
            <a:endParaRPr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Основное отделение с плотной прослойкой </a:t>
            </a:r>
            <a:br>
              <a:rPr lang="en-US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для сохранности ноутбука </a:t>
            </a:r>
            <a:br>
              <a:rPr lang="en-US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и дополнительным разделителем.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87" name="Google Shape;287;g3a0d68c5fdd_0_285"/>
          <p:cNvSpPr/>
          <p:nvPr/>
        </p:nvSpPr>
        <p:spPr>
          <a:xfrm>
            <a:off x="457200" y="740200"/>
            <a:ext cx="5067300" cy="42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ФУНКЦИОНАЛЬНЫЙ РЮКЗАК С RFID ЗАЩИТОЙ</a:t>
            </a:r>
            <a:endParaRPr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CORE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996915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300D, </a:t>
            </a:r>
            <a:br>
              <a:rPr lang="en-US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100% полиэстер.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ОРГАНАЙЗЕР </a:t>
            </a:r>
            <a:br>
              <a:rPr lang="en-US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</a:br>
            <a:r>
              <a:rPr lang="en-US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ДЛЯ АКСЕССУАРОВ 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CORE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995737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Множество внутренних </a:t>
            </a:r>
            <a:br>
              <a:rPr lang="en-US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отделений для мелочей.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СУМКА НА ПЛЕЧО 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CORE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995735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Сумка-рюкзак cross body на 1-й лямке.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g3a0d68c5fdd_0_297" title="run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900" r="15526" b="9982"/>
          <a:stretch/>
        </p:blipFill>
        <p:spPr>
          <a:xfrm>
            <a:off x="4636362" y="-8387"/>
            <a:ext cx="4541549" cy="5202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g3a0d68c5fdd_0_297" title="intro.pn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0" r="8369"/>
          <a:stretch/>
        </p:blipFill>
        <p:spPr>
          <a:xfrm>
            <a:off x="0" y="-8387"/>
            <a:ext cx="4712561" cy="5202835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g3a0d68c5fdd_0_297"/>
          <p:cNvSpPr/>
          <p:nvPr/>
        </p:nvSpPr>
        <p:spPr>
          <a:xfrm>
            <a:off x="-400050" y="274900"/>
            <a:ext cx="49404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Симфония ярких красок в лёгких компактных рюкзаках.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95" name="Google Shape;295;g3a0d68c5fdd_0_297"/>
          <p:cNvSpPr/>
          <p:nvPr/>
        </p:nvSpPr>
        <p:spPr>
          <a:xfrm>
            <a:off x="457200" y="3873500"/>
            <a:ext cx="40830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INTRO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978072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Объём: 17 л.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96" name="Google Shape;296;g3a0d68c5fdd_0_297" descr="Google Shape;23;p5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g3a0d68c5fdd_0_297"/>
          <p:cNvSpPr/>
          <p:nvPr/>
        </p:nvSpPr>
        <p:spPr>
          <a:xfrm>
            <a:off x="4900075" y="3873500"/>
            <a:ext cx="39315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Рюкзак 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RUN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972069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Объём: 4 л.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302;g3a135d613ce_0_0" title="ChatGPT Image 7 нояб. 2025 г., 10_11_21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813" b="7813"/>
          <a:stretch/>
        </p:blipFill>
        <p:spPr>
          <a:xfrm rot="-1799991">
            <a:off x="1220434" y="1073690"/>
            <a:ext cx="10364678" cy="5830122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g3a135d613ce_0_0"/>
          <p:cNvSpPr/>
          <p:nvPr/>
        </p:nvSpPr>
        <p:spPr>
          <a:xfrm>
            <a:off x="457200" y="740075"/>
            <a:ext cx="4783800" cy="42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РУЧКА ШАРИКОВАЯ 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N17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38017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бамбук/ABS пластик с пшеничным волокном.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БЛОКНОТ 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MEMO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33907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Карманный формат, в клетку, обложка из переработанного волокна.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СУМКА ШОППЕР ХЛОПКОВЫЙ 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ECO 116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16102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ХЛОПКОВАЯ ПАНАМА 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BRIM 250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8303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твил, 100% хлопок.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4" name="Google Shape;304;g3a135d613ce_0_0" descr="Google Shape;23;p5"/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g3a135d613ce_0_0"/>
          <p:cNvSpPr/>
          <p:nvPr/>
        </p:nvSpPr>
        <p:spPr>
          <a:xfrm>
            <a:off x="-400050" y="274900"/>
            <a:ext cx="32976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Эко-стиль: чувствуем природу.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6" name="Google Shape;306;g3a135d613ce_0_0" title="brim250.png"/>
          <p:cNvPicPr preferRelativeResize="0"/>
          <p:nvPr/>
        </p:nvPicPr>
        <p:blipFill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1695" y="2952384"/>
            <a:ext cx="2656781" cy="265678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g3a135d613ce_0_0" title="eco116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106573" y="804227"/>
            <a:ext cx="3429200" cy="342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g3a135d613ce_0_0" title="memo.png"/>
          <p:cNvPicPr preferRelativeResize="0"/>
          <p:nvPr/>
        </p:nvPicPr>
        <p:blipFill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1000" y="994125"/>
            <a:ext cx="1651701" cy="1651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g3a135d613ce_0_0" title="n17.png"/>
          <p:cNvPicPr preferRelativeResize="0"/>
          <p:nvPr/>
        </p:nvPicPr>
        <p:blipFill>
          <a:blip r:embed="rId12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7200025">
            <a:off x="3806378" y="586208"/>
            <a:ext cx="1121323" cy="11213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314;g3a135d613ce_0_30" descr="Google Shape;1820;p51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84076" y="0"/>
            <a:ext cx="5259924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Блок-схема: документ 1">
            <a:extLst>
              <a:ext uri="{FF2B5EF4-FFF2-40B4-BE49-F238E27FC236}">
                <a16:creationId xmlns:a16="http://schemas.microsoft.com/office/drawing/2014/main" id="{3D2EFBEF-74BC-F16D-863A-584F82CA07B2}"/>
              </a:ext>
            </a:extLst>
          </p:cNvPr>
          <p:cNvSpPr/>
          <p:nvPr/>
        </p:nvSpPr>
        <p:spPr>
          <a:xfrm rot="16200000">
            <a:off x="-114296" y="114296"/>
            <a:ext cx="5143500" cy="4914899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5" name="Google Shape;315;g3a135d613ce_0_30"/>
          <p:cNvSpPr/>
          <p:nvPr/>
        </p:nvSpPr>
        <p:spPr>
          <a:xfrm>
            <a:off x="457200" y="740200"/>
            <a:ext cx="4210200" cy="42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ТЕТРАДЬ </a:t>
            </a:r>
            <a:endParaRPr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SLIMMY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21241</a:t>
            </a:r>
            <a:endParaRPr sz="10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Формат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А6.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обложки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: PU Silk Touch.</a:t>
            </a:r>
            <a:endParaRPr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USB FLASH-КАРТА 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LED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19341</a:t>
            </a:r>
            <a:endParaRPr sz="10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Металлический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матовый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корпус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отверстием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под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карабин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РУЧКА ШАРИКОВАЯ 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FACTOR TOUCH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40393</a:t>
            </a:r>
            <a:endParaRPr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Корпус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алюминия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покрытием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soft touch.</a:t>
            </a:r>
            <a:b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Зеркальная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подложка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в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цвет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отделки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b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Стилус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в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цвет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корпуса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ru-RU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Нажимной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механизм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подачи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стержня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16" name="Google Shape;316;g3a135d613ce_0_30" descr="Google Shape;23;p5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g3a135d613ce_0_30"/>
          <p:cNvSpPr/>
          <p:nvPr/>
        </p:nvSpPr>
        <p:spPr>
          <a:xfrm>
            <a:off x="-400050" y="274900"/>
            <a:ext cx="31200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Подарок на долгую память.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7;p3" title="Etazh-58.jpg">
            <a:extLst>
              <a:ext uri="{FF2B5EF4-FFF2-40B4-BE49-F238E27FC236}">
                <a16:creationId xmlns:a16="http://schemas.microsoft.com/office/drawing/2014/main" id="{C1E5172D-284F-3B61-1BDA-C2EC4F3B195B}"/>
              </a:ext>
            </a:extLst>
          </p:cNvPr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8"/>
          <a:stretch/>
        </p:blipFill>
        <p:spPr>
          <a:xfrm>
            <a:off x="3638551" y="0"/>
            <a:ext cx="55054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Блок-схема: документ 6">
            <a:extLst>
              <a:ext uri="{FF2B5EF4-FFF2-40B4-BE49-F238E27FC236}">
                <a16:creationId xmlns:a16="http://schemas.microsoft.com/office/drawing/2014/main" id="{586571DD-5320-1062-3186-44E8FD6C9074}"/>
              </a:ext>
            </a:extLst>
          </p:cNvPr>
          <p:cNvSpPr/>
          <p:nvPr/>
        </p:nvSpPr>
        <p:spPr>
          <a:xfrm rot="16200000" flipH="1">
            <a:off x="9527" y="-9527"/>
            <a:ext cx="5143500" cy="5162548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Google Shape;44;g3a087c9ecab_0_60"/>
          <p:cNvSpPr/>
          <p:nvPr/>
        </p:nvSpPr>
        <p:spPr>
          <a:xfrm>
            <a:off x="457200" y="740200"/>
            <a:ext cx="3860700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ЧЕХОЛ ДЛЯ АВТОДОКУМЕНТОВ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LUMA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19733</a:t>
            </a:r>
            <a:endParaRPr sz="10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2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отделения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водительских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прав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и СТС.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Размер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130 х 90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см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ЧЕХОЛ ДЛЯ КАРТ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LUMA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19732</a:t>
            </a:r>
            <a:endParaRPr sz="10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Внутри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выдвижной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механизм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отделениями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4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карт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Хлястик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кнопке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Размер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10,5 х 7,5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см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ЧЕХОЛ ДЛЯ КАРТ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LUMA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19729</a:t>
            </a:r>
            <a:endParaRPr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Лаконичный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функциональный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аксессуар-чехол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b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для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карт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2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отделения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Размер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10 х 7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см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45" name="Google Shape;45;g3a087c9ecab_0_60" descr="Google Shape;23;p5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g3a087c9ecab_0_60"/>
          <p:cNvSpPr/>
          <p:nvPr/>
        </p:nvSpPr>
        <p:spPr>
          <a:xfrm>
            <a:off x="-400050" y="274900"/>
            <a:ext cx="42630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Организованные мелочи: визитки и карточки.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g3a135d613ce_0_39" title="ChatGPT Image 7 нояб. 2025 г., 10_28_25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-1800001">
            <a:off x="1783560" y="1074286"/>
            <a:ext cx="11247754" cy="6326855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g3a135d613ce_0_39"/>
          <p:cNvSpPr/>
          <p:nvPr/>
        </p:nvSpPr>
        <p:spPr>
          <a:xfrm>
            <a:off x="467783" y="740075"/>
            <a:ext cx="4898100" cy="42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USB-ХАБ 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ROOT 8 В 1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19344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алюминий. Устройство в совокупности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имеет 8 разъёмов и 2 способа подключения.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USB-ХАБ 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BRANCH 4 В 1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19343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Данная модель оснащена 4-мя разъёмами USB,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что позволит одновременно подключить до 4-х устройств.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ТОЛСТОВКА С КАПЮШОНОМ УНИСЕКС 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PHOENIX 320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355001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50% кардный хлопок, 50% полиэстер,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футер трёхниточный.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24" name="Google Shape;324;g3a135d613ce_0_39" descr="Google Shape;23;p5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g3a135d613ce_0_39"/>
          <p:cNvSpPr/>
          <p:nvPr/>
        </p:nvSpPr>
        <p:spPr>
          <a:xfrm>
            <a:off x="-400050" y="274900"/>
            <a:ext cx="32046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Для настоящих айтишников.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26" name="Google Shape;326;g3a135d613ce_0_39" title="phoenix2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02875" y="1809750"/>
            <a:ext cx="3333749" cy="3333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g3a135d613ce_0_39" title="root.png"/>
          <p:cNvPicPr preferRelativeResize="0"/>
          <p:nvPr/>
        </p:nvPicPr>
        <p:blipFill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00002">
            <a:off x="4125075" y="-34650"/>
            <a:ext cx="2086023" cy="2086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g3a135d613ce_0_39" title="branch.png"/>
          <p:cNvPicPr preferRelativeResize="0"/>
          <p:nvPr/>
        </p:nvPicPr>
        <p:blipFill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00001">
            <a:off x="4463728" y="1302925"/>
            <a:ext cx="2086022" cy="20860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3" name="Google Shape;333;g3a135d613ce_0_52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36362" y="-8387"/>
            <a:ext cx="4541549" cy="5202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4" name="Google Shape;334;g3a135d613ce_0_52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8387"/>
            <a:ext cx="4712562" cy="5202835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g3a135d613ce_0_52"/>
          <p:cNvSpPr/>
          <p:nvPr/>
        </p:nvSpPr>
        <p:spPr>
          <a:xfrm>
            <a:off x="-400050" y="274900"/>
            <a:ext cx="22839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Музыка света.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36" name="Google Shape;336;g3a135d613ce_0_52"/>
          <p:cNvSpPr/>
          <p:nvPr/>
        </p:nvSpPr>
        <p:spPr>
          <a:xfrm>
            <a:off x="457200" y="3873500"/>
            <a:ext cx="42555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MINI BLUETOOTH-КОЛОНКА 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SOUND BURGER «ROLL»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26535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Время воспроизведения музыки: 5 часов.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37" name="Google Shape;337;g3a135d613ce_0_52" descr="Google Shape;23;p5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g3a135d613ce_0_52"/>
          <p:cNvSpPr/>
          <p:nvPr/>
        </p:nvSpPr>
        <p:spPr>
          <a:xfrm>
            <a:off x="4900075" y="3873500"/>
            <a:ext cx="39315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MINI BLUETOOTH-КОЛОНКА 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SOUND BURGER «COFFEE»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26532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Время воспроизведения музыки: 3 ~ 4 часа.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g3a135d613ce_0_61" title="ChatGPT Image 7 нояб. 2025 г., 10_38_25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75" b="21875"/>
          <a:stretch/>
        </p:blipFill>
        <p:spPr>
          <a:xfrm rot="-1799997">
            <a:off x="3238185" y="1398918"/>
            <a:ext cx="9135031" cy="5138441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g3a135d613ce_0_61"/>
          <p:cNvSpPr/>
          <p:nvPr/>
        </p:nvSpPr>
        <p:spPr>
          <a:xfrm>
            <a:off x="467783" y="740075"/>
            <a:ext cx="4898100" cy="42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ЧЕХОЛ ДЛЯ КАРТЫ НА ТЕЛЕФОН 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SIMPLY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19724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Самоклеящийся, PU с эффектом soft touch, скошенный угол.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ЕЖЕДНЕВНИК НЕДАТИРОВАННЫЙ 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SIMPLY FLEX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24741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Формат А5, в клетку. Обложка термоактивный PU Velvet, soft-touch.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ЧЕХОЛ 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SIMPLY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19725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6 отделений для карт, 1 отделение для денег.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PU с эффектом soft touch.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45" name="Google Shape;345;g3a135d613ce_0_61" descr="Google Shape;23;p5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346" name="Google Shape;346;g3a135d613ce_0_61"/>
          <p:cNvSpPr/>
          <p:nvPr/>
        </p:nvSpPr>
        <p:spPr>
          <a:xfrm>
            <a:off x="-400050" y="274900"/>
            <a:ext cx="33846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SIMPLY: просто, строго, красиво.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47" name="Google Shape;347;g3a135d613ce_0_61" title="sipmlyflex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72675" y="1094625"/>
            <a:ext cx="3762374" cy="3762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g3a135d613ce_0_61" title="simply.png"/>
          <p:cNvPicPr preferRelativeResize="0"/>
          <p:nvPr/>
        </p:nvPicPr>
        <p:blipFill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7574" y="105575"/>
            <a:ext cx="1941411" cy="1941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g3a135d613ce_0_61" title="simply2.png"/>
          <p:cNvPicPr preferRelativeResize="0"/>
          <p:nvPr/>
        </p:nvPicPr>
        <p:blipFill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8850" y="3223246"/>
            <a:ext cx="1941411" cy="19414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g3a135d613ce_0_77" title="33(2)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189" t="6507" r="9197"/>
          <a:stretch/>
        </p:blipFill>
        <p:spPr>
          <a:xfrm>
            <a:off x="4636362" y="-8387"/>
            <a:ext cx="4541549" cy="520283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5" name="Google Shape;355;g3a135d613ce_0_77" title="33.pn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10" r="4710"/>
          <a:stretch/>
        </p:blipFill>
        <p:spPr>
          <a:xfrm>
            <a:off x="0" y="-8387"/>
            <a:ext cx="4712561" cy="5202835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Google Shape;356;g3a135d613ce_0_77"/>
          <p:cNvSpPr/>
          <p:nvPr/>
        </p:nvSpPr>
        <p:spPr>
          <a:xfrm>
            <a:off x="-400050" y="274900"/>
            <a:ext cx="44007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Уверенность в любом месте и в любую погоду.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7" name="Google Shape;357;g3a135d613ce_0_77"/>
          <p:cNvSpPr/>
          <p:nvPr/>
        </p:nvSpPr>
        <p:spPr>
          <a:xfrm>
            <a:off x="457200" y="3873500"/>
            <a:ext cx="42555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СУМКА СПОРТИВНАЯ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GYM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16814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Объём: 19 л. Материал: полиэстер.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58" name="Google Shape;358;g3a135d613ce_0_77" descr="Google Shape;23;p5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359" name="Google Shape;359;g3a135d613ce_0_77"/>
          <p:cNvSpPr/>
          <p:nvPr/>
        </p:nvSpPr>
        <p:spPr>
          <a:xfrm>
            <a:off x="4900075" y="3873500"/>
            <a:ext cx="39315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КУРТКА-ПАРКА УНИСЕКС 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ROBYN 170</a:t>
            </a:r>
            <a:endParaRPr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702109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Ткань «оксфорд» с водоотталкивающей пропиткой.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g3a135d613ce_0_86" title="40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8" r="15894" b="15309"/>
          <a:stretch/>
        </p:blipFill>
        <p:spPr>
          <a:xfrm>
            <a:off x="5095875" y="0"/>
            <a:ext cx="50863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Блок-схема: документ 1">
            <a:extLst>
              <a:ext uri="{FF2B5EF4-FFF2-40B4-BE49-F238E27FC236}">
                <a16:creationId xmlns:a16="http://schemas.microsoft.com/office/drawing/2014/main" id="{E81D0EE7-9717-AC30-F869-CF667593C4D9}"/>
              </a:ext>
            </a:extLst>
          </p:cNvPr>
          <p:cNvSpPr/>
          <p:nvPr/>
        </p:nvSpPr>
        <p:spPr>
          <a:xfrm rot="16200000" flipH="1">
            <a:off x="723903" y="-723902"/>
            <a:ext cx="5143500" cy="6591296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5" name="Google Shape;365;g3a135d613ce_0_86"/>
          <p:cNvSpPr/>
          <p:nvPr/>
        </p:nvSpPr>
        <p:spPr>
          <a:xfrm>
            <a:off x="457200" y="740200"/>
            <a:ext cx="4760400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БЛОКНОТ НА ДВОЙНОЙ ПРУЖИНЕ 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HELIX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33901</a:t>
            </a:r>
            <a:endParaRPr sz="10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Размер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: 143 х 205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мм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(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близкий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к А5).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Обложка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чёрного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высококачественного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картона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плотностью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400 + 400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гр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Двойная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цветная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пружина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БЛОКНОТ НА ДВОЙНОЙ ПРУЖИНЕ 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HELIX MINI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33902</a:t>
            </a:r>
            <a:endParaRPr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Размер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: 105 х 150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мм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(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близкий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к А6).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КАРАНДАШ ЧЁРНОГРАФИТНЫЙ ТРЁХГРАННЫЙ 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TRINITY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32832</a:t>
            </a:r>
            <a:endParaRPr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Пластиковый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чёрнографитный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карандаш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повышенными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чиночными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свойствами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Ластик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TPR,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феррул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алюминиевый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Если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пластиковый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карандаш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ломается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корпусе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не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останется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острых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сколов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66" name="Google Shape;366;g3a135d613ce_0_86" descr="Google Shape;23;p5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g3a135d613ce_0_86"/>
          <p:cNvSpPr/>
          <p:nvPr/>
        </p:nvSpPr>
        <p:spPr>
          <a:xfrm>
            <a:off x="-400050" y="274900"/>
            <a:ext cx="60726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Не только аксессуары для рисования и записей, но и элегантный набор.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g3a135d613ce_0_94" title="ChatGPT Image 7 нояб. 2025 г., 11_14_24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75" b="21875"/>
          <a:stretch/>
        </p:blipFill>
        <p:spPr>
          <a:xfrm rot="-2699993">
            <a:off x="2804260" y="1409494"/>
            <a:ext cx="9135030" cy="5138440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g3a135d613ce_0_94"/>
          <p:cNvSpPr/>
          <p:nvPr/>
        </p:nvSpPr>
        <p:spPr>
          <a:xfrm>
            <a:off x="467775" y="740075"/>
            <a:ext cx="4358100" cy="424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БЕЙСБОЛКА </a:t>
            </a:r>
            <a:endParaRPr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FORTUNA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50501</a:t>
            </a:r>
            <a:endParaRPr sz="10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5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клиньев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без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лобового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шва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b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4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вышитых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люверса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застёжка-липучка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ФУТБОЛКА МУЖСКАЯ </a:t>
            </a:r>
            <a:endParaRPr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ANKARA 190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351002</a:t>
            </a:r>
            <a:endParaRPr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кардный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хлопок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100%,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джерси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Прямой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силуэт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без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боковых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швов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Обработка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ферментами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«enzyme wash».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ТЕРМОКРУЖКА </a:t>
            </a:r>
            <a:endParaRPr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BASIC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54001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Объём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: 350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мл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Эргономичная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форма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Сохранит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температуру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горячих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напитков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— 1,5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часа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холодных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— 3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часа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74" name="Google Shape;374;g3a135d613ce_0_94" descr="Google Shape;23;p5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375" name="Google Shape;375;g3a135d613ce_0_94"/>
          <p:cNvSpPr/>
          <p:nvPr/>
        </p:nvSpPr>
        <p:spPr>
          <a:xfrm>
            <a:off x="-400050" y="274900"/>
            <a:ext cx="48675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Идеальный промонабор — максимум пользы и стиля.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76" name="Google Shape;376;g3a135d613ce_0_94" title="basic.png"/>
          <p:cNvPicPr preferRelativeResize="0"/>
          <p:nvPr/>
        </p:nvPicPr>
        <p:blipFill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93575" y="2614100"/>
            <a:ext cx="1756825" cy="175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Google Shape;377;g3a135d613ce_0_94" title="fortuna.png"/>
          <p:cNvPicPr preferRelativeResize="0"/>
          <p:nvPr/>
        </p:nvPicPr>
        <p:blipFill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2000" y="745783"/>
            <a:ext cx="1756825" cy="175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" name="Google Shape;378;g3a135d613ce_0_94" title="ankara190.png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899300" y="634250"/>
            <a:ext cx="4244700" cy="424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83838"/>
        </a:solidFill>
        <a:effectLst/>
      </p:bgPr>
    </p:bg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p61" title="ChatGPT Image 7 нояб. 2025 г., 12_21_47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61"/>
          <p:cNvSpPr/>
          <p:nvPr/>
        </p:nvSpPr>
        <p:spPr>
          <a:xfrm>
            <a:off x="0" y="4150500"/>
            <a:ext cx="9144000" cy="993000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0005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+7 800 200-38-90</a:t>
            </a:r>
            <a:endParaRPr sz="1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61">
            <a:hlinkClick r:id="rId4"/>
          </p:cNvPr>
          <p:cNvSpPr/>
          <p:nvPr/>
        </p:nvSpPr>
        <p:spPr>
          <a:xfrm>
            <a:off x="3576450" y="4429356"/>
            <a:ext cx="1991100" cy="435300"/>
          </a:xfrm>
          <a:prstGeom prst="roundRect">
            <a:avLst>
              <a:gd name="adj" fmla="val 16667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0975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HAPPYGIFTS.RU</a:t>
            </a:r>
            <a:endParaRPr sz="13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6" name="Google Shape;386;p61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395326" y="4590422"/>
            <a:ext cx="291474" cy="1694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Google Shape;387;p61">
            <a:hlinkClick r:id="rId7"/>
          </p:cNvPr>
          <p:cNvPicPr preferRelativeResize="0"/>
          <p:nvPr/>
        </p:nvPicPr>
        <p:blipFill rotWithShape="1"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4576" y="4572001"/>
            <a:ext cx="243142" cy="20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" name="Google Shape;388;p61">
            <a:hlinkClick r:id="rId9"/>
          </p:cNvPr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68525" y="4579597"/>
            <a:ext cx="248443" cy="1911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61" descr="Google Shape;23;p5"/>
          <p:cNvPicPr preferRelativeResize="0"/>
          <p:nvPr/>
        </p:nvPicPr>
        <p:blipFill rotWithShape="1">
          <a:blip r:embed="rId11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17412" y="274900"/>
            <a:ext cx="714376" cy="467953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Google Shape;390;p61"/>
          <p:cNvSpPr/>
          <p:nvPr/>
        </p:nvSpPr>
        <p:spPr>
          <a:xfrm>
            <a:off x="457200" y="742850"/>
            <a:ext cx="3119400" cy="1037400"/>
          </a:xfrm>
          <a:prstGeom prst="rect">
            <a:avLst/>
          </a:prstGeom>
          <a:noFill/>
          <a:ln>
            <a:noFill/>
          </a:ln>
          <a:effectLst>
            <a:outerShdw blurRad="57150" dist="19050" algn="bl" rotWithShape="0">
              <a:schemeClr val="lt1"/>
            </a:outerShdw>
          </a:effectLst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ВЫБИРАЙТЕ </a:t>
            </a:r>
            <a:b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БОЛЬШЕ ПОДАРКОВ </a:t>
            </a:r>
            <a:b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 НАШЕМ САЙТЕ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g3a087c9ecab_0_103" title="13625-35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5000" y="0"/>
            <a:ext cx="5918999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g3a087c9ecab_0_103" descr="Google Shape;98;p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435335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g3a087c9ecab_0_103"/>
          <p:cNvSpPr/>
          <p:nvPr/>
        </p:nvSpPr>
        <p:spPr>
          <a:xfrm>
            <a:off x="457200" y="3873500"/>
            <a:ext cx="38607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КРУЖКА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IRON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13627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фарфор. Объём: 420 мл.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4" name="Google Shape;54;g3a087c9ecab_0_103" descr="Google Shape;23;p5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g3a087c9ecab_0_103"/>
          <p:cNvSpPr/>
          <p:nvPr/>
        </p:nvSpPr>
        <p:spPr>
          <a:xfrm>
            <a:off x="-400050" y="274900"/>
            <a:ext cx="28026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Небанальное чаепитие.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6" name="Google Shape;56;g3a087c9ecab_0_103" title="3d-abstract-chrome-metal-shape-2.png"/>
          <p:cNvPicPr preferRelativeResize="0"/>
          <p:nvPr/>
        </p:nvPicPr>
        <p:blipFill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00000">
            <a:off x="2483918" y="-2272562"/>
            <a:ext cx="4068518" cy="4068518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g3a087c9ecab_0_103"/>
          <p:cNvSpPr/>
          <p:nvPr/>
        </p:nvSpPr>
        <p:spPr>
          <a:xfrm>
            <a:off x="4900075" y="3873500"/>
            <a:ext cx="39315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КРУЖКА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БОЧКА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13625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фарфор. Объём: 280 мл.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8" name="Google Shape;58;g3a087c9ecab_0_103" title="3d-abstract-chrome-metal-shape-2.png"/>
          <p:cNvPicPr preferRelativeResize="0"/>
          <p:nvPr/>
        </p:nvPicPr>
        <p:blipFill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900000">
            <a:off x="6435743" y="3552513"/>
            <a:ext cx="4068518" cy="406851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g3a087c9ecab_0_117" title="узор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967"/>
          <a:stretch/>
        </p:blipFill>
        <p:spPr>
          <a:xfrm>
            <a:off x="3657600" y="0"/>
            <a:ext cx="5486399" cy="528211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Блок-схема: документ 1">
            <a:extLst>
              <a:ext uri="{FF2B5EF4-FFF2-40B4-BE49-F238E27FC236}">
                <a16:creationId xmlns:a16="http://schemas.microsoft.com/office/drawing/2014/main" id="{757E0011-808D-5127-903D-37F4D8607643}"/>
              </a:ext>
            </a:extLst>
          </p:cNvPr>
          <p:cNvSpPr/>
          <p:nvPr/>
        </p:nvSpPr>
        <p:spPr>
          <a:xfrm rot="16200000">
            <a:off x="-285748" y="285748"/>
            <a:ext cx="5143500" cy="4571997"/>
          </a:xfrm>
          <a:prstGeom prst="flowChartDocumen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4" name="Google Shape;64;g3a087c9ecab_0_117"/>
          <p:cNvSpPr/>
          <p:nvPr/>
        </p:nvSpPr>
        <p:spPr>
          <a:xfrm>
            <a:off x="457200" y="740200"/>
            <a:ext cx="3860700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РУЧКА ШАРИКОВАЯ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MASTER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40398</a:t>
            </a:r>
            <a:endParaRPr sz="10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Ручка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нажимным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механизмом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подачи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стержня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Шестигранная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форма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корпуса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Оснащена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стилусом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линейкой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ЕЖЕДНЕВНИК НЕДАТИРОВАННЫЙ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MUSE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24745</a:t>
            </a:r>
            <a:endParaRPr sz="10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Обложка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термоактивный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PU, с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эффектом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замши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Формат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: А5.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Блок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в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линейку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Декоративная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полоса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СТАКАН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ZODIAC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21907</a:t>
            </a:r>
            <a:endParaRPr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Керамический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стакан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двойными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стенками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имеет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необычную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форму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гранями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Объём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: 345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мл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5" name="Google Shape;65;g3a087c9ecab_0_117" descr="Google Shape;23;p5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g3a087c9ecab_0_117"/>
          <p:cNvSpPr/>
          <p:nvPr/>
        </p:nvSpPr>
        <p:spPr>
          <a:xfrm>
            <a:off x="-400050" y="274900"/>
            <a:ext cx="25380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Собран и надёжен.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g3a0d68c5fdd_0_1" title="3d-abstract-smooth-matte-white-shape-waves-2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75" b="21875"/>
          <a:stretch/>
        </p:blipFill>
        <p:spPr>
          <a:xfrm rot="-1800000">
            <a:off x="2612723" y="923100"/>
            <a:ext cx="9144004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g3a0d68c5fdd_0_1"/>
          <p:cNvSpPr/>
          <p:nvPr/>
        </p:nvSpPr>
        <p:spPr>
          <a:xfrm>
            <a:off x="457200" y="740075"/>
            <a:ext cx="3860700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РУЧКА ШАРИКОВАЯ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PROVENCE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26900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латунь, PU.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ЕЖЕДНЕВНИК НЕДАТИРОВАННЫЙ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TONY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24710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Обложка термоактивный PU Velvet.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Формат: А5. Блок в линейку.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КРУЖКА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MOON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21905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керамика. Объём: 280 мл.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Покрытие с лёгкой рябью снаружи напоминает загадочную лунную поверхность,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а волнообразная структура внутри — лунные кратеры.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3" name="Google Shape;73;g3a0d68c5fdd_0_1" descr="Google Shape;23;p5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g3a0d68c5fdd_0_1"/>
          <p:cNvSpPr/>
          <p:nvPr/>
        </p:nvSpPr>
        <p:spPr>
          <a:xfrm>
            <a:off x="-400050" y="274900"/>
            <a:ext cx="26961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Позволь красоте быть.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5" name="Google Shape;75;g3a0d68c5fdd_0_1" title="moon.png"/>
          <p:cNvPicPr preferRelativeResize="0"/>
          <p:nvPr/>
        </p:nvPicPr>
        <p:blipFill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388" y="2335063"/>
            <a:ext cx="2319575" cy="2319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g3a0d68c5fdd_0_1" title="provence.png"/>
          <p:cNvPicPr preferRelativeResize="0"/>
          <p:nvPr/>
        </p:nvPicPr>
        <p:blipFill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800002">
            <a:off x="3784350" y="301026"/>
            <a:ext cx="1644876" cy="164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g3a0d68c5fdd_0_1" title="tony.png"/>
          <p:cNvPicPr preferRelativeResize="0"/>
          <p:nvPr/>
        </p:nvPicPr>
        <p:blipFill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2975" y="634300"/>
            <a:ext cx="2938699" cy="29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g3a0d68c5fdd_0_20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3350" y="0"/>
            <a:ext cx="479065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g3a0d68c5fdd_0_20" title="3f0452d9-0b95-11ea-948a-00155d640316.jpg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353349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g3a0d68c5fdd_0_20" title="Безымянный-1.png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0488" y="2175150"/>
            <a:ext cx="1268295" cy="127882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g3a0d68c5fdd_0_20"/>
          <p:cNvSpPr/>
          <p:nvPr/>
        </p:nvSpPr>
        <p:spPr>
          <a:xfrm>
            <a:off x="457200" y="3873500"/>
            <a:ext cx="38607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КРУЖКА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RAINSTORM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27700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керамика. Объём: 350 мл.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6" name="Google Shape;86;g3a0d68c5fdd_0_20" descr="Google Shape;23;p5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g3a0d68c5fdd_0_20"/>
          <p:cNvSpPr/>
          <p:nvPr/>
        </p:nvSpPr>
        <p:spPr>
          <a:xfrm>
            <a:off x="-400050" y="274900"/>
            <a:ext cx="38607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Этими подарками будут пользоваться.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8" name="Google Shape;88;g3a0d68c5fdd_0_20"/>
          <p:cNvSpPr/>
          <p:nvPr/>
        </p:nvSpPr>
        <p:spPr>
          <a:xfrm>
            <a:off x="4900075" y="3873500"/>
            <a:ext cx="3931500" cy="9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КРУЖКА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KATE</a:t>
            </a:r>
            <a:endParaRPr sz="2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5801</a:t>
            </a:r>
            <a:endParaRPr sz="1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Материал: нержавеющая сталь. Объём: 300 мл.</a:t>
            </a:r>
            <a:endParaRPr sz="100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g3a0d68c5fdd_0_36" title="3d-abstract-smooth-matte-white-shape-waves-6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75" b="21875"/>
          <a:stretch/>
        </p:blipFill>
        <p:spPr>
          <a:xfrm rot="-1800010">
            <a:off x="3647686" y="1596880"/>
            <a:ext cx="6566502" cy="3693665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g3a0d68c5fdd_0_36"/>
          <p:cNvSpPr/>
          <p:nvPr/>
        </p:nvSpPr>
        <p:spPr>
          <a:xfrm>
            <a:off x="457200" y="740075"/>
            <a:ext cx="3972000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РУЧКА ШАРИКОВАЯ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TRENDY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40397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Корпус и колпачок из алюминия с покрытием soft touch.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Металлический клип-прищепка серого цвета.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ЕЖЕДНЕВНИК НЕДАТИРОВАННЫЙ</a:t>
            </a:r>
            <a:endParaRPr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CAMPBELL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24605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Обложка термоактивный PU Velvet.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Формат: А5. Блок в линейку.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УНИВЕРСАЛЬНЫЙ АККУМУЛЯТОР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RIB 5</a:t>
            </a:r>
            <a:endParaRPr sz="2000" b="1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37167</a:t>
            </a:r>
            <a:endParaRPr sz="100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Пластиковый матовый корпус. </a:t>
            </a:r>
            <a:b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Ёмкость батареи: 5 000 мАч.</a:t>
            </a: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5" name="Google Shape;95;g3a0d68c5fdd_0_36" descr="Google Shape;23;p5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g3a0d68c5fdd_0_36"/>
          <p:cNvSpPr/>
          <p:nvPr/>
        </p:nvSpPr>
        <p:spPr>
          <a:xfrm>
            <a:off x="-400050" y="274900"/>
            <a:ext cx="74802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Как элемент подарочного набора сотрудникам коллектива, памятный сувенир мероприятия.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7" name="Google Shape;97;g3a0d68c5fdd_0_36" title="trendy.png"/>
          <p:cNvPicPr preferRelativeResize="0"/>
          <p:nvPr/>
        </p:nvPicPr>
        <p:blipFill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1050" y="740075"/>
            <a:ext cx="1587500" cy="158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g3a0d68c5fdd_0_36" title="rib5.png"/>
          <p:cNvPicPr preferRelativeResize="0"/>
          <p:nvPr/>
        </p:nvPicPr>
        <p:blipFill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35025" y="3090375"/>
            <a:ext cx="1481649" cy="14816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9" name="Google Shape;99;g3a0d68c5fdd_0_36"/>
          <p:cNvGrpSpPr/>
          <p:nvPr/>
        </p:nvGrpSpPr>
        <p:grpSpPr>
          <a:xfrm>
            <a:off x="5868538" y="1213527"/>
            <a:ext cx="2462451" cy="2462451"/>
            <a:chOff x="5868538" y="1213527"/>
            <a:chExt cx="2462451" cy="2462451"/>
          </a:xfrm>
        </p:grpSpPr>
        <p:pic>
          <p:nvPicPr>
            <p:cNvPr id="100" name="Google Shape;100;g3a0d68c5fdd_0_36" title="campbell.png"/>
            <p:cNvPicPr preferRelativeResize="0"/>
            <p:nvPr/>
          </p:nvPicPr>
          <p:blipFill>
            <a:blip r:embed="rId10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68538" y="1213527"/>
              <a:ext cx="2462451" cy="24624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1" name="Google Shape;101;g3a0d68c5fdd_0_36" title="Безымянный-2.png"/>
            <p:cNvPicPr preferRelativeResize="0"/>
            <p:nvPr/>
          </p:nvPicPr>
          <p:blipFill rotWithShape="1">
            <a:blip r:embed="rId11" cstate="hq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773054" y="2251920"/>
              <a:ext cx="548600" cy="40682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g3a0d68c5fdd_0_51" title="3d-abstract-smooth-matte-white-shape-waves-7.png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875" b="21875"/>
          <a:stretch/>
        </p:blipFill>
        <p:spPr>
          <a:xfrm rot="-1800003">
            <a:off x="1615399" y="1845174"/>
            <a:ext cx="8690530" cy="4888427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g3a0d68c5fdd_0_51"/>
          <p:cNvSpPr/>
          <p:nvPr/>
        </p:nvSpPr>
        <p:spPr>
          <a:xfrm>
            <a:off x="457200" y="740075"/>
            <a:ext cx="3972000" cy="412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ПЕНАЛ С НАПОЛНЕНИЕМ</a:t>
            </a:r>
            <a:endParaRPr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SIUT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32833</a:t>
            </a:r>
            <a:endParaRPr sz="10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эко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пенал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входят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2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чёрнографитных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карандаша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HB,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деревянная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линейка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15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см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и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точилка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дерева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b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Украшен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листочком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крафтового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картона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РУЧКА ШАРИКОВАЯ</a:t>
            </a:r>
            <a:endParaRPr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FRESCO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40396</a:t>
            </a:r>
            <a:endParaRPr sz="10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Корпус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алюминиевый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с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матовым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покрытием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soft touch.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Металлический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клип-прищепка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Отделка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из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натурального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бамбука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Кнопка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нажимного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механизма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ЧАШКА С ЛОЖКОЙ НА ПОДСТАВКЕ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MORKE</a:t>
            </a:r>
            <a:endParaRPr sz="20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u="sng" dirty="0">
                <a:solidFill>
                  <a:srgbClr val="434343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346482</a:t>
            </a:r>
            <a:endParaRPr sz="1000" dirty="0">
              <a:solidFill>
                <a:srgbClr val="434343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Материал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боросиликатное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стекло</a:t>
            </a:r>
            <a:r>
              <a:rPr lang="en-US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lang="en-US" sz="1000" dirty="0" err="1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бамбук</a:t>
            </a:r>
            <a:r>
              <a:rPr lang="ru-RU" sz="1000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.</a:t>
            </a: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1000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8" name="Google Shape;108;g3a0d68c5fdd_0_51" descr="Google Shape;23;p5"/>
          <p:cNvPicPr preferRelativeResize="0"/>
          <p:nvPr/>
        </p:nvPicPr>
        <p:blipFill rotWithShape="1">
          <a:blip r:embed="rId7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3197" y="274900"/>
            <a:ext cx="548600" cy="359347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09;g3a0d68c5fdd_0_51"/>
          <p:cNvSpPr/>
          <p:nvPr/>
        </p:nvSpPr>
        <p:spPr>
          <a:xfrm>
            <a:off x="-400050" y="274900"/>
            <a:ext cx="5702400" cy="359400"/>
          </a:xfrm>
          <a:prstGeom prst="roundRect">
            <a:avLst>
              <a:gd name="adj" fmla="val 13142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742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3F3F3"/>
                </a:solidFill>
                <a:latin typeface="Montserrat"/>
                <a:ea typeface="Montserrat"/>
                <a:cs typeface="Montserrat"/>
                <a:sym typeface="Montserrat"/>
              </a:rPr>
              <a:t>Для участников конференций, сотрудникам на их памятные даты.</a:t>
            </a:r>
            <a:endParaRPr sz="1000">
              <a:solidFill>
                <a:srgbClr val="F3F3F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0" name="Google Shape;110;g3a0d68c5fdd_0_51" title="suit.png"/>
          <p:cNvPicPr preferRelativeResize="0"/>
          <p:nvPr/>
        </p:nvPicPr>
        <p:blipFill>
          <a:blip r:embed="rId8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1363" y="337975"/>
            <a:ext cx="2455326" cy="2455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g3a0d68c5fdd_0_51" title="fersco.png"/>
          <p:cNvPicPr preferRelativeResize="0"/>
          <p:nvPr/>
        </p:nvPicPr>
        <p:blipFill>
          <a:blip r:embed="rId9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99998">
            <a:off x="4166325" y="1633863"/>
            <a:ext cx="1650998" cy="1650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g3a0d68c5fdd_0_51" title="morke.png"/>
          <p:cNvPicPr preferRelativeResize="0"/>
          <p:nvPr/>
        </p:nvPicPr>
        <p:blipFill rotWithShape="1">
          <a:blip r:embed="rId10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827" b="19132"/>
          <a:stretch/>
        </p:blipFill>
        <p:spPr>
          <a:xfrm>
            <a:off x="4889525" y="2421400"/>
            <a:ext cx="4106325" cy="2588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2093</Words>
  <Application>Microsoft Office PowerPoint</Application>
  <PresentationFormat>Экран (16:9)</PresentationFormat>
  <Paragraphs>653</Paragraphs>
  <Slides>36</Slides>
  <Notes>36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1" baseType="lpstr">
      <vt:lpstr>Arial</vt:lpstr>
      <vt:lpstr>Montserrat SemiBold</vt:lpstr>
      <vt:lpstr>Calibri</vt:lpstr>
      <vt:lpstr>Montserrat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Подарки ко дню энергетика</dc:title>
  <dc:creator>s1n</dc:creator>
  <cp:keywords>мерч, подарки, сувениры</cp:keywords>
  <cp:lastModifiedBy>s1n gularis</cp:lastModifiedBy>
  <cp:revision>4</cp:revision>
  <dcterms:modified xsi:type="dcterms:W3CDTF">2025-11-07T09:50:19Z</dcterms:modified>
</cp:coreProperties>
</file>